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lity Control Editor" initials="QCE" lastIdx="1" clrIdx="0">
    <p:extLst>
      <p:ext uri="{19B8F6BF-5375-455C-9EA6-DF929625EA0E}">
        <p15:presenceInfo xmlns:p15="http://schemas.microsoft.com/office/powerpoint/2012/main" userId="Quality Control Edi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84972" autoAdjust="0"/>
  </p:normalViewPr>
  <p:slideViewPr>
    <p:cSldViewPr snapToGrid="0" snapToObjects="1">
      <p:cViewPr varScale="1">
        <p:scale>
          <a:sx n="50" d="100"/>
          <a:sy n="50" d="100"/>
        </p:scale>
        <p:origin x="44" y="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yne%20Hileman\Desktop\Wash\PC\EDAC\Emp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Sheet1!$A$89:$A$95</c:f>
              <c:strCache>
                <c:ptCount val="7"/>
                <c:pt idx="0">
                  <c:v>2010 Census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Sheet1!$B$89:$B$95</c:f>
              <c:numCache>
                <c:formatCode>General</c:formatCode>
                <c:ptCount val="7"/>
                <c:pt idx="0">
                  <c:v>3578</c:v>
                </c:pt>
                <c:pt idx="1">
                  <c:v>3511</c:v>
                </c:pt>
                <c:pt idx="2">
                  <c:v>3344</c:v>
                </c:pt>
                <c:pt idx="3">
                  <c:v>3161</c:v>
                </c:pt>
                <c:pt idx="4">
                  <c:v>2955</c:v>
                </c:pt>
                <c:pt idx="5">
                  <c:v>2720</c:v>
                </c:pt>
                <c:pt idx="6">
                  <c:v>2462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E-40DE-99F0-0790D745D30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Sheet1!$A$89:$A$95</c:f>
              <c:strCache>
                <c:ptCount val="7"/>
                <c:pt idx="0">
                  <c:v>2010 Census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Sheet1!$C$89:$C$95</c:f>
              <c:numCache>
                <c:formatCode>General</c:formatCode>
                <c:ptCount val="7"/>
                <c:pt idx="0">
                  <c:v>2124</c:v>
                </c:pt>
                <c:pt idx="2">
                  <c:v>2200</c:v>
                </c:pt>
                <c:pt idx="4">
                  <c:v>2320</c:v>
                </c:pt>
                <c:pt idx="6">
                  <c:v>2440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E-40DE-99F0-0790D745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869048"/>
        <c:axId val="307869376"/>
      </c:barChart>
      <c:catAx>
        <c:axId val="30786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69376"/>
        <c:crosses val="autoZero"/>
        <c:auto val="1"/>
        <c:lblAlgn val="ctr"/>
        <c:lblOffset val="100"/>
        <c:noMultiLvlLbl val="0"/>
      </c:catAx>
      <c:valAx>
        <c:axId val="30786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6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B2CC7-9FE1-C948-A388-9D75C1746563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2FDB2-0EE9-7D4A-97FD-5321F1F2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questions people typically ask about local housing trends.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6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**Again, the 2000 number is wrong (see Part 1), so the corresponding numbers are suspect. Nonetheless, the overall trend is clear; virtually all our housing growth can be attributed to 2</a:t>
            </a:r>
            <a:r>
              <a:rPr lang="en-US" baseline="30000" dirty="0"/>
              <a:t>nd</a:t>
            </a:r>
            <a:r>
              <a:rPr lang="en-US" dirty="0"/>
              <a:t> homes. *2</a:t>
            </a:r>
            <a:r>
              <a:rPr lang="en-US" baseline="30000" dirty="0"/>
              <a:t>nd</a:t>
            </a:r>
            <a:r>
              <a:rPr lang="en-US" dirty="0"/>
              <a:t> homes are a subset of vacant homes.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8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Washington Housing Commission compiled these data in 2010…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5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Housing Commission then focused on single-family homes…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Housing Commission then plotted the new housing on a Town Map. Keep in mind that successive </a:t>
            </a:r>
            <a:r>
              <a:rPr lang="en-US" dirty="0" err="1"/>
              <a:t>POCDs</a:t>
            </a:r>
            <a:r>
              <a:rPr lang="en-US" dirty="0"/>
              <a:t> have called for the Town to steer new housing towards its villages and away from its farmland and forestland. Q: What went wrong? A: The new housing ended up where it’s allowed; our regs effectively prohibit the creation of single-family housing in or near our villages.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what’s happened in the 10 years since “the crash”? 1. The rate of new housing creation has dropped by half; 2. The new housing is even larger and on even larger lots.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CT </a:t>
            </a:r>
            <a:r>
              <a:rPr lang="en-US" dirty="0" err="1"/>
              <a:t>SDC</a:t>
            </a:r>
            <a:r>
              <a:rPr lang="en-US" dirty="0"/>
              <a:t> provides 5-</a:t>
            </a:r>
            <a:r>
              <a:rPr lang="en-US" dirty="0" err="1"/>
              <a:t>yr</a:t>
            </a:r>
            <a:r>
              <a:rPr lang="en-US" dirty="0"/>
              <a:t> population projections but 10-</a:t>
            </a:r>
            <a:r>
              <a:rPr lang="en-US" dirty="0" err="1"/>
              <a:t>yr</a:t>
            </a:r>
            <a:r>
              <a:rPr lang="en-US" dirty="0"/>
              <a:t> housing projections. The convergence is alarming, but again, these projections assume that trend lines will continue and existing policies will remain in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7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FDB2-0EE9-7D4A-97FD-5321F1F2E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6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7723-79E7-5043-9502-4C15227F22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F892-3A17-D64D-9D85-3E0E771E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emf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D623A2A-99F3-44BE-957C-C65F00380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37" y="2673821"/>
            <a:ext cx="3819378" cy="3819378"/>
          </a:xfrm>
          <a:prstGeom prst="rect">
            <a:avLst/>
          </a:prstGeom>
          <a:effectLst>
            <a:outerShdw algn="ctr" rotWithShape="0">
              <a:srgbClr val="000000"/>
            </a:outerShdw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3767"/>
            <a:ext cx="7772400" cy="1182864"/>
          </a:xfrm>
        </p:spPr>
        <p:txBody>
          <a:bodyPr>
            <a:normAutofit/>
          </a:bodyPr>
          <a:lstStyle/>
          <a:p>
            <a:r>
              <a:rPr lang="en-US" cap="small" dirty="0"/>
              <a:t>Washington by the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55780"/>
            <a:ext cx="6400800" cy="1182865"/>
          </a:xfrm>
        </p:spPr>
        <p:txBody>
          <a:bodyPr/>
          <a:lstStyle/>
          <a:p>
            <a:r>
              <a:rPr lang="en-US" dirty="0"/>
              <a:t>An Overview of Soft and Hard Data for Short- and Long-Range Planning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4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532C-A37A-46BB-9269-E97688F8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</a:t>
            </a:r>
            <a:r>
              <a:rPr lang="en-US" sz="3600" dirty="0"/>
              <a:t>ART</a:t>
            </a:r>
            <a:r>
              <a:rPr lang="en-US" sz="4000" dirty="0"/>
              <a:t> T</a:t>
            </a:r>
            <a:r>
              <a:rPr lang="en-US" sz="3600" dirty="0"/>
              <a:t>HREE:</a:t>
            </a:r>
            <a:r>
              <a:rPr lang="en-US" sz="4000" dirty="0"/>
              <a:t> H</a:t>
            </a:r>
            <a:r>
              <a:rPr lang="en-US" sz="3600" dirty="0"/>
              <a:t>OUSING &amp; </a:t>
            </a:r>
            <a:r>
              <a:rPr lang="en-US" sz="4000" dirty="0"/>
              <a:t>L</a:t>
            </a:r>
            <a:r>
              <a:rPr lang="en-US" sz="3600" dirty="0"/>
              <a:t>AND </a:t>
            </a:r>
            <a:r>
              <a:rPr lang="en-US" sz="4000" dirty="0"/>
              <a:t>U</a:t>
            </a:r>
            <a:r>
              <a:rPr lang="en-US" sz="3600" dirty="0"/>
              <a:t>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12F9-E774-4C46-B0E8-02B1E8CE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3151163"/>
            <a:ext cx="7371470" cy="2975000"/>
          </a:xfrm>
        </p:spPr>
        <p:txBody>
          <a:bodyPr/>
          <a:lstStyle/>
          <a:p>
            <a:r>
              <a:rPr lang="en-US" dirty="0"/>
              <a:t>How many homes are in Washington?</a:t>
            </a:r>
          </a:p>
          <a:p>
            <a:r>
              <a:rPr lang="en-US" dirty="0"/>
              <a:t>Where are new homes being built?</a:t>
            </a:r>
          </a:p>
          <a:p>
            <a:r>
              <a:rPr lang="en-US" dirty="0"/>
              <a:t>How large are these homes?</a:t>
            </a:r>
          </a:p>
          <a:p>
            <a:r>
              <a:rPr lang="en-US" dirty="0"/>
              <a:t>How fast are they being built?</a:t>
            </a:r>
          </a:p>
          <a:p>
            <a:r>
              <a:rPr lang="en-US" dirty="0"/>
              <a:t>How does land use affect these trends?</a:t>
            </a:r>
          </a:p>
        </p:txBody>
      </p:sp>
      <p:pic>
        <p:nvPicPr>
          <p:cNvPr id="6" name="Graphic 5" descr="Home">
            <a:extLst>
              <a:ext uri="{FF2B5EF4-FFF2-40B4-BE49-F238E27FC236}">
                <a16:creationId xmlns:a16="http://schemas.microsoft.com/office/drawing/2014/main" id="{8DDCA3BA-71CC-4980-B2FF-43EAED86A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052" y="1631726"/>
            <a:ext cx="914400" cy="914400"/>
          </a:xfrm>
          <a:prstGeom prst="rect">
            <a:avLst/>
          </a:prstGeom>
        </p:spPr>
      </p:pic>
      <p:pic>
        <p:nvPicPr>
          <p:cNvPr id="8" name="Graphic 7" descr="Sleep">
            <a:extLst>
              <a:ext uri="{FF2B5EF4-FFF2-40B4-BE49-F238E27FC236}">
                <a16:creationId xmlns:a16="http://schemas.microsoft.com/office/drawing/2014/main" id="{935376DE-772D-4000-B796-D95C65FCE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1470" y="1726326"/>
            <a:ext cx="914400" cy="914400"/>
          </a:xfrm>
          <a:prstGeom prst="rect">
            <a:avLst/>
          </a:prstGeom>
        </p:spPr>
      </p:pic>
      <p:pic>
        <p:nvPicPr>
          <p:cNvPr id="10" name="Graphic 9" descr="Deciduous tree">
            <a:extLst>
              <a:ext uri="{FF2B5EF4-FFF2-40B4-BE49-F238E27FC236}">
                <a16:creationId xmlns:a16="http://schemas.microsoft.com/office/drawing/2014/main" id="{7D0AF716-5D92-4A75-B4AE-FC8408872A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8138" y="1568656"/>
            <a:ext cx="914400" cy="914400"/>
          </a:xfrm>
          <a:prstGeom prst="rect">
            <a:avLst/>
          </a:prstGeom>
        </p:spPr>
      </p:pic>
      <p:pic>
        <p:nvPicPr>
          <p:cNvPr id="14" name="Graphic 13" descr="Schoolhouse">
            <a:extLst>
              <a:ext uri="{FF2B5EF4-FFF2-40B4-BE49-F238E27FC236}">
                <a16:creationId xmlns:a16="http://schemas.microsoft.com/office/drawing/2014/main" id="{8C22B008-3C18-4B85-AFE8-24F88AEBE4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01722" y="16632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4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368AE1-4C56-4ED5-A4EB-3DE99BB1F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					1990 	2000 	2010 	% change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/>
              <a:t>Housing Units 	 1856        1764**    2124           + 14.4%</a:t>
            </a:r>
          </a:p>
          <a:p>
            <a:r>
              <a:rPr lang="en-US" sz="2800" dirty="0"/>
              <a:t> Occupied       1502        1416         1512             + 0.6%</a:t>
            </a:r>
          </a:p>
          <a:p>
            <a:r>
              <a:rPr lang="en-US" sz="2800" dirty="0"/>
              <a:t> Vacant*            354          348           612           + 72.9%</a:t>
            </a:r>
          </a:p>
          <a:p>
            <a:r>
              <a:rPr lang="en-US" sz="2800" dirty="0"/>
              <a:t>(2nd homes)   (230)        (283)        (457)          + 98.7%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6A148-47C3-455E-B0EA-7BBFAB06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905"/>
            <a:ext cx="8229600" cy="977462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Hit – Number of Housing Units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A6789-C6AF-452C-A63E-038D33B8F985}"/>
              </a:ext>
            </a:extLst>
          </p:cNvPr>
          <p:cNvSpPr txBox="1"/>
          <p:nvPr/>
        </p:nvSpPr>
        <p:spPr>
          <a:xfrm>
            <a:off x="3326526" y="595937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US Census Bureau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D569F2-9C28-4AD6-A4FA-56783D71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9" y="1454290"/>
            <a:ext cx="1684204" cy="16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3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0CD2-E149-4CE0-BA66-38C95FCA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Housing Data – 1989 to 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07CA-DFBD-454B-8A31-D1505637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0242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320 New Housing Units Created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201 - Single Family Homes</a:t>
            </a:r>
          </a:p>
          <a:p>
            <a:r>
              <a:rPr lang="en-US" dirty="0"/>
              <a:t>  85 - Accessory </a:t>
            </a:r>
            <a:r>
              <a:rPr lang="en-US" dirty="0" err="1"/>
              <a:t>Apts</a:t>
            </a:r>
            <a:r>
              <a:rPr lang="en-US" dirty="0"/>
              <a:t> (attached &amp; detached)</a:t>
            </a:r>
          </a:p>
          <a:p>
            <a:r>
              <a:rPr lang="en-US" dirty="0"/>
              <a:t>  27 - Apartments</a:t>
            </a:r>
          </a:p>
          <a:p>
            <a:r>
              <a:rPr lang="en-US" dirty="0"/>
              <a:t>    7 - Other (conversion, </a:t>
            </a:r>
            <a:r>
              <a:rPr lang="en-US" dirty="0" err="1"/>
              <a:t>HBD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BD443-491B-4B8F-A74E-54AA92ADFA15}"/>
              </a:ext>
            </a:extLst>
          </p:cNvPr>
          <p:cNvSpPr txBox="1"/>
          <p:nvPr/>
        </p:nvSpPr>
        <p:spPr>
          <a:xfrm>
            <a:off x="3326526" y="5533697"/>
            <a:ext cx="24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Land Use Office</a:t>
            </a:r>
          </a:p>
        </p:txBody>
      </p:sp>
    </p:spTree>
    <p:extLst>
      <p:ext uri="{BB962C8B-B14F-4D97-AF65-F5344CB8AC3E}">
        <p14:creationId xmlns:p14="http://schemas.microsoft.com/office/powerpoint/2010/main" val="345462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CFED-D812-417D-BA47-9D2B32CD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Single-Family Homes – 1989 to 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27E6-2928-4FB7-B895-905AF0336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704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Rate of Development 		10 per </a:t>
            </a:r>
            <a:r>
              <a:rPr lang="en-US" dirty="0" err="1"/>
              <a:t>yr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Median House Size  		2800 </a:t>
            </a:r>
            <a:r>
              <a:rPr lang="en-US" dirty="0" err="1"/>
              <a:t>sq</a:t>
            </a:r>
            <a:r>
              <a:rPr lang="en-US" dirty="0"/>
              <a:t> ft</a:t>
            </a:r>
          </a:p>
          <a:p>
            <a:pPr marL="0" indent="0">
              <a:buNone/>
            </a:pPr>
            <a:r>
              <a:rPr lang="en-US" dirty="0"/>
              <a:t>									(average – 3500 </a:t>
            </a:r>
            <a:r>
              <a:rPr lang="en-US" dirty="0" err="1"/>
              <a:t>sq</a:t>
            </a:r>
            <a:r>
              <a:rPr lang="en-US" dirty="0"/>
              <a:t> ft)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Median Lot Size  			5.3 acres</a:t>
            </a:r>
          </a:p>
          <a:p>
            <a:pPr marL="0" indent="0">
              <a:buNone/>
            </a:pPr>
            <a:r>
              <a:rPr lang="en-US" dirty="0"/>
              <a:t>									(average – 13 acres)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4BF9D-61DF-4927-B1B7-65D260E40E56}"/>
              </a:ext>
            </a:extLst>
          </p:cNvPr>
          <p:cNvSpPr txBox="1"/>
          <p:nvPr/>
        </p:nvSpPr>
        <p:spPr>
          <a:xfrm>
            <a:off x="2461116" y="5533697"/>
            <a:ext cx="408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Land Use Office; Assessor’s Office</a:t>
            </a:r>
          </a:p>
        </p:txBody>
      </p:sp>
    </p:spTree>
    <p:extLst>
      <p:ext uri="{BB962C8B-B14F-4D97-AF65-F5344CB8AC3E}">
        <p14:creationId xmlns:p14="http://schemas.microsoft.com/office/powerpoint/2010/main" val="422341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D2E761-E767-42CD-9EA6-A4DCD9A4F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62"/>
          <a:stretch/>
        </p:blipFill>
        <p:spPr>
          <a:xfrm>
            <a:off x="1974592" y="271782"/>
            <a:ext cx="5487110" cy="6586218"/>
          </a:xfrm>
          <a:prstGeom prst="rect">
            <a:avLst/>
          </a:prstGeom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58184955-3949-4102-B635-BDF23877C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700" y="2514600"/>
            <a:ext cx="203200" cy="203200"/>
          </a:xfrm>
          <a:prstGeom prst="rect">
            <a:avLst/>
          </a:prstGeom>
        </p:spPr>
      </p:pic>
      <p:pic>
        <p:nvPicPr>
          <p:cNvPr id="6" name="Graphic 5" descr="Home">
            <a:extLst>
              <a:ext uri="{FF2B5EF4-FFF2-40B4-BE49-F238E27FC236}">
                <a16:creationId xmlns:a16="http://schemas.microsoft.com/office/drawing/2014/main" id="{A98A0BF3-7089-41B6-83B4-F8843537E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0100" y="2667000"/>
            <a:ext cx="203200" cy="2032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32E3B7D1-F5AD-4926-BFE4-A5896BB5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2500" y="2819400"/>
            <a:ext cx="203200" cy="2032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EEDDE794-E8F9-4485-A0E9-E0C399DF8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4900" y="2971800"/>
            <a:ext cx="203200" cy="2032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CE4EBABF-1BD0-4998-8BFB-AD8C4E8DD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7300" y="3124200"/>
            <a:ext cx="203200" cy="2032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47E452CB-EC5F-4955-BAE9-99297ACC0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8800" y="2057400"/>
            <a:ext cx="203200" cy="2032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3E1E4B3F-BF41-4761-AE5E-5B475D3B6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0" y="4483100"/>
            <a:ext cx="203200" cy="203200"/>
          </a:xfrm>
          <a:prstGeom prst="rect">
            <a:avLst/>
          </a:prstGeom>
        </p:spPr>
      </p:pic>
      <p:pic>
        <p:nvPicPr>
          <p:cNvPr id="12" name="Graphic 11" descr="Home">
            <a:extLst>
              <a:ext uri="{FF2B5EF4-FFF2-40B4-BE49-F238E27FC236}">
                <a16:creationId xmlns:a16="http://schemas.microsoft.com/office/drawing/2014/main" id="{72D27450-CAAA-434E-8578-F8B5EA6E7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1300" y="819150"/>
            <a:ext cx="203200" cy="2032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4807D09E-0C85-4AA6-B40A-DEC176F3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4100" y="2413000"/>
            <a:ext cx="203200" cy="203200"/>
          </a:xfrm>
          <a:prstGeom prst="rect">
            <a:avLst/>
          </a:prstGeom>
        </p:spPr>
      </p:pic>
      <p:pic>
        <p:nvPicPr>
          <p:cNvPr id="14" name="Graphic 13" descr="Home">
            <a:extLst>
              <a:ext uri="{FF2B5EF4-FFF2-40B4-BE49-F238E27FC236}">
                <a16:creationId xmlns:a16="http://schemas.microsoft.com/office/drawing/2014/main" id="{1F59CCEF-0E08-4EAA-A953-6DFCD1617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100" y="2463800"/>
            <a:ext cx="203200" cy="203200"/>
          </a:xfrm>
          <a:prstGeom prst="rect">
            <a:avLst/>
          </a:prstGeom>
        </p:spPr>
      </p:pic>
      <p:pic>
        <p:nvPicPr>
          <p:cNvPr id="15" name="Graphic 14" descr="Home">
            <a:extLst>
              <a:ext uri="{FF2B5EF4-FFF2-40B4-BE49-F238E27FC236}">
                <a16:creationId xmlns:a16="http://schemas.microsoft.com/office/drawing/2014/main" id="{1D0A7599-0940-4F4B-81D0-C4B350ED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2900" y="2667000"/>
            <a:ext cx="203200" cy="2032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CE2806EB-F713-4BE2-8171-F7D04CD5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9150" y="5721350"/>
            <a:ext cx="203200" cy="203200"/>
          </a:xfrm>
          <a:prstGeom prst="rect">
            <a:avLst/>
          </a:prstGeom>
        </p:spPr>
      </p:pic>
      <p:pic>
        <p:nvPicPr>
          <p:cNvPr id="17" name="Graphic 16" descr="Home">
            <a:extLst>
              <a:ext uri="{FF2B5EF4-FFF2-40B4-BE49-F238E27FC236}">
                <a16:creationId xmlns:a16="http://schemas.microsoft.com/office/drawing/2014/main" id="{B8B111E6-6BF6-4699-AFB8-837E54C31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1550" y="5873750"/>
            <a:ext cx="203200" cy="2032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CEBDB4DC-CA7A-4BAA-8DFF-700E036B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3950" y="5829300"/>
            <a:ext cx="203200" cy="203200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4A2C68C6-B2D0-4796-AB5C-441FD9F07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7750" y="5676900"/>
            <a:ext cx="203200" cy="2032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E010EE3C-4EB1-4628-99B5-B28FA1D52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750" y="5626100"/>
            <a:ext cx="203200" cy="203200"/>
          </a:xfrm>
          <a:prstGeom prst="rect">
            <a:avLst/>
          </a:prstGeom>
        </p:spPr>
      </p:pic>
      <p:pic>
        <p:nvPicPr>
          <p:cNvPr id="21" name="Graphic 20" descr="Home">
            <a:extLst>
              <a:ext uri="{FF2B5EF4-FFF2-40B4-BE49-F238E27FC236}">
                <a16:creationId xmlns:a16="http://schemas.microsoft.com/office/drawing/2014/main" id="{8EA2E36E-61DC-4233-B6A7-E8C04FBAE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8850" y="5753100"/>
            <a:ext cx="203200" cy="2032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E4F0DF21-4901-41EB-8E13-B9125CF2B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100" y="1701800"/>
            <a:ext cx="203200" cy="203200"/>
          </a:xfrm>
          <a:prstGeom prst="rect">
            <a:avLst/>
          </a:prstGeom>
        </p:spPr>
      </p:pic>
      <p:pic>
        <p:nvPicPr>
          <p:cNvPr id="23" name="Graphic 22" descr="Home">
            <a:extLst>
              <a:ext uri="{FF2B5EF4-FFF2-40B4-BE49-F238E27FC236}">
                <a16:creationId xmlns:a16="http://schemas.microsoft.com/office/drawing/2014/main" id="{C428186C-3246-4383-B5F4-C06760EAF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0500" y="1600200"/>
            <a:ext cx="203200" cy="2032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64429756-800A-4634-867C-C324C9B96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150" y="819150"/>
            <a:ext cx="203200" cy="203200"/>
          </a:xfrm>
          <a:prstGeom prst="rect">
            <a:avLst/>
          </a:prstGeom>
        </p:spPr>
      </p:pic>
      <p:pic>
        <p:nvPicPr>
          <p:cNvPr id="25" name="Graphic 24" descr="Home">
            <a:extLst>
              <a:ext uri="{FF2B5EF4-FFF2-40B4-BE49-F238E27FC236}">
                <a16:creationId xmlns:a16="http://schemas.microsoft.com/office/drawing/2014/main" id="{D8C3D9B4-B57D-4DF9-86E8-8CEC5C2DB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1150" y="2921000"/>
            <a:ext cx="203200" cy="203200"/>
          </a:xfrm>
          <a:prstGeom prst="rect">
            <a:avLst/>
          </a:prstGeom>
        </p:spPr>
      </p:pic>
      <p:pic>
        <p:nvPicPr>
          <p:cNvPr id="26" name="Graphic 25" descr="Home">
            <a:extLst>
              <a:ext uri="{FF2B5EF4-FFF2-40B4-BE49-F238E27FC236}">
                <a16:creationId xmlns:a16="http://schemas.microsoft.com/office/drawing/2014/main" id="{848CF0BA-8E25-4DC3-84B2-C7DED7FBD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3550" y="3073400"/>
            <a:ext cx="203200" cy="203200"/>
          </a:xfrm>
          <a:prstGeom prst="rect">
            <a:avLst/>
          </a:prstGeom>
        </p:spPr>
      </p:pic>
      <p:pic>
        <p:nvPicPr>
          <p:cNvPr id="27" name="Graphic 26" descr="Home">
            <a:extLst>
              <a:ext uri="{FF2B5EF4-FFF2-40B4-BE49-F238E27FC236}">
                <a16:creationId xmlns:a16="http://schemas.microsoft.com/office/drawing/2014/main" id="{41E8E7D7-D245-4A84-9F6B-A396BFBBE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0488" y="3059953"/>
            <a:ext cx="203200" cy="203200"/>
          </a:xfrm>
          <a:prstGeom prst="rect">
            <a:avLst/>
          </a:prstGeom>
        </p:spPr>
      </p:pic>
      <p:pic>
        <p:nvPicPr>
          <p:cNvPr id="28" name="Graphic 27" descr="Home">
            <a:extLst>
              <a:ext uri="{FF2B5EF4-FFF2-40B4-BE49-F238E27FC236}">
                <a16:creationId xmlns:a16="http://schemas.microsoft.com/office/drawing/2014/main" id="{ED053B25-77CB-430F-8655-7C912D009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1950" y="3168277"/>
            <a:ext cx="203200" cy="203200"/>
          </a:xfrm>
          <a:prstGeom prst="rect">
            <a:avLst/>
          </a:prstGeom>
        </p:spPr>
      </p:pic>
      <p:pic>
        <p:nvPicPr>
          <p:cNvPr id="29" name="Graphic 28" descr="Home">
            <a:extLst>
              <a:ext uri="{FF2B5EF4-FFF2-40B4-BE49-F238E27FC236}">
                <a16:creationId xmlns:a16="http://schemas.microsoft.com/office/drawing/2014/main" id="{9B277D07-F910-48DF-B4DE-BD2589EA7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2164" y="3198906"/>
            <a:ext cx="203200" cy="203200"/>
          </a:xfrm>
          <a:prstGeom prst="rect">
            <a:avLst/>
          </a:prstGeom>
        </p:spPr>
      </p:pic>
      <p:pic>
        <p:nvPicPr>
          <p:cNvPr id="30" name="Graphic 29" descr="Home">
            <a:extLst>
              <a:ext uri="{FF2B5EF4-FFF2-40B4-BE49-F238E27FC236}">
                <a16:creationId xmlns:a16="http://schemas.microsoft.com/office/drawing/2014/main" id="{45140396-BCC0-4994-81B1-4909674A5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64" y="3263079"/>
            <a:ext cx="203200" cy="301812"/>
          </a:xfrm>
          <a:prstGeom prst="rect">
            <a:avLst/>
          </a:prstGeom>
        </p:spPr>
      </p:pic>
      <p:pic>
        <p:nvPicPr>
          <p:cNvPr id="31" name="Graphic 30" descr="Home">
            <a:extLst>
              <a:ext uri="{FF2B5EF4-FFF2-40B4-BE49-F238E27FC236}">
                <a16:creationId xmlns:a16="http://schemas.microsoft.com/office/drawing/2014/main" id="{D9653261-9D18-4923-A179-440EDE72F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9225" y="3294455"/>
            <a:ext cx="203200" cy="203200"/>
          </a:xfrm>
          <a:prstGeom prst="rect">
            <a:avLst/>
          </a:prstGeom>
        </p:spPr>
      </p:pic>
      <p:pic>
        <p:nvPicPr>
          <p:cNvPr id="32" name="Graphic 31" descr="Home">
            <a:extLst>
              <a:ext uri="{FF2B5EF4-FFF2-40B4-BE49-F238E27FC236}">
                <a16:creationId xmlns:a16="http://schemas.microsoft.com/office/drawing/2014/main" id="{FEE676F5-1174-42B4-B970-5A2BD1E06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8425" y="3066640"/>
            <a:ext cx="203200" cy="203200"/>
          </a:xfrm>
          <a:prstGeom prst="rect">
            <a:avLst/>
          </a:prstGeom>
        </p:spPr>
      </p:pic>
      <p:pic>
        <p:nvPicPr>
          <p:cNvPr id="33" name="Graphic 32" descr="Home">
            <a:extLst>
              <a:ext uri="{FF2B5EF4-FFF2-40B4-BE49-F238E27FC236}">
                <a16:creationId xmlns:a16="http://schemas.microsoft.com/office/drawing/2014/main" id="{0408B3E2-6726-4694-ACBE-901C0BE30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9363" y="3161479"/>
            <a:ext cx="203200" cy="203200"/>
          </a:xfrm>
          <a:prstGeom prst="rect">
            <a:avLst/>
          </a:prstGeom>
        </p:spPr>
      </p:pic>
      <p:pic>
        <p:nvPicPr>
          <p:cNvPr id="34" name="Graphic 33" descr="Home">
            <a:extLst>
              <a:ext uri="{FF2B5EF4-FFF2-40B4-BE49-F238E27FC236}">
                <a16:creationId xmlns:a16="http://schemas.microsoft.com/office/drawing/2014/main" id="{0AC787C3-A69E-4A08-BD4C-51C61B0BD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1247" y="2881295"/>
            <a:ext cx="203200" cy="203200"/>
          </a:xfrm>
          <a:prstGeom prst="rect">
            <a:avLst/>
          </a:prstGeom>
        </p:spPr>
      </p:pic>
      <p:pic>
        <p:nvPicPr>
          <p:cNvPr id="35" name="Graphic 34" descr="Home">
            <a:extLst>
              <a:ext uri="{FF2B5EF4-FFF2-40B4-BE49-F238E27FC236}">
                <a16:creationId xmlns:a16="http://schemas.microsoft.com/office/drawing/2014/main" id="{E5462A9E-498B-495E-811C-D5E736597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4231" y="2717800"/>
            <a:ext cx="203200" cy="203200"/>
          </a:xfrm>
          <a:prstGeom prst="rect">
            <a:avLst/>
          </a:prstGeom>
        </p:spPr>
      </p:pic>
      <p:pic>
        <p:nvPicPr>
          <p:cNvPr id="36" name="Graphic 35" descr="Home">
            <a:extLst>
              <a:ext uri="{FF2B5EF4-FFF2-40B4-BE49-F238E27FC236}">
                <a16:creationId xmlns:a16="http://schemas.microsoft.com/office/drawing/2014/main" id="{1E2B8F47-9AC5-49A1-8A37-B287DEF2E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521" y="2926903"/>
            <a:ext cx="203200" cy="203200"/>
          </a:xfrm>
          <a:prstGeom prst="rect">
            <a:avLst/>
          </a:prstGeom>
        </p:spPr>
      </p:pic>
      <p:pic>
        <p:nvPicPr>
          <p:cNvPr id="37" name="Graphic 36" descr="Home">
            <a:extLst>
              <a:ext uri="{FF2B5EF4-FFF2-40B4-BE49-F238E27FC236}">
                <a16:creationId xmlns:a16="http://schemas.microsoft.com/office/drawing/2014/main" id="{47F3BDBD-2B03-4DDA-A19E-68D67594D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4100" y="4433457"/>
            <a:ext cx="203200" cy="203200"/>
          </a:xfrm>
          <a:prstGeom prst="rect">
            <a:avLst/>
          </a:prstGeom>
        </p:spPr>
      </p:pic>
      <p:pic>
        <p:nvPicPr>
          <p:cNvPr id="38" name="Graphic 37" descr="Home">
            <a:extLst>
              <a:ext uri="{FF2B5EF4-FFF2-40B4-BE49-F238E27FC236}">
                <a16:creationId xmlns:a16="http://schemas.microsoft.com/office/drawing/2014/main" id="{DB82EC7E-BFE0-4B8A-A1D3-4DB9F665F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1550" y="4826710"/>
            <a:ext cx="203200" cy="203200"/>
          </a:xfrm>
          <a:prstGeom prst="rect">
            <a:avLst/>
          </a:prstGeom>
        </p:spPr>
      </p:pic>
      <p:pic>
        <p:nvPicPr>
          <p:cNvPr id="39" name="Graphic 38" descr="Home">
            <a:extLst>
              <a:ext uri="{FF2B5EF4-FFF2-40B4-BE49-F238E27FC236}">
                <a16:creationId xmlns:a16="http://schemas.microsoft.com/office/drawing/2014/main" id="{5B77A723-B939-4565-8702-52EF56B9B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0658" y="4869647"/>
            <a:ext cx="203200" cy="203200"/>
          </a:xfrm>
          <a:prstGeom prst="rect">
            <a:avLst/>
          </a:prstGeom>
        </p:spPr>
      </p:pic>
      <p:pic>
        <p:nvPicPr>
          <p:cNvPr id="40" name="Graphic 39" descr="Home">
            <a:extLst>
              <a:ext uri="{FF2B5EF4-FFF2-40B4-BE49-F238E27FC236}">
                <a16:creationId xmlns:a16="http://schemas.microsoft.com/office/drawing/2014/main" id="{2DE68939-9C95-4B7A-9A68-E20547C1E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4072" y="1600200"/>
            <a:ext cx="203200" cy="2032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CC3010E3-842D-4C4E-9D02-00692F9A3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6472" y="1752600"/>
            <a:ext cx="203200" cy="203200"/>
          </a:xfrm>
          <a:prstGeom prst="rect">
            <a:avLst/>
          </a:prstGeom>
        </p:spPr>
      </p:pic>
      <p:pic>
        <p:nvPicPr>
          <p:cNvPr id="42" name="Graphic 41" descr="Home">
            <a:extLst>
              <a:ext uri="{FF2B5EF4-FFF2-40B4-BE49-F238E27FC236}">
                <a16:creationId xmlns:a16="http://schemas.microsoft.com/office/drawing/2014/main" id="{93DA6B03-E4FE-454C-89F1-98CFE51E1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0072" y="1580776"/>
            <a:ext cx="203200" cy="2032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36CF788B-9C95-49ED-B672-8B3C4BC40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2472" y="1797424"/>
            <a:ext cx="203200" cy="203200"/>
          </a:xfrm>
          <a:prstGeom prst="rect">
            <a:avLst/>
          </a:prstGeom>
        </p:spPr>
      </p:pic>
      <p:pic>
        <p:nvPicPr>
          <p:cNvPr id="44" name="Graphic 43" descr="Home">
            <a:extLst>
              <a:ext uri="{FF2B5EF4-FFF2-40B4-BE49-F238E27FC236}">
                <a16:creationId xmlns:a16="http://schemas.microsoft.com/office/drawing/2014/main" id="{FFF5D24F-3051-4150-8A87-85A9AA91B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0977" y="3269877"/>
            <a:ext cx="203200" cy="2032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5E4CFE29-537D-41BB-B737-FD03B7942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377" y="3422277"/>
            <a:ext cx="203200" cy="203200"/>
          </a:xfrm>
          <a:prstGeom prst="rect">
            <a:avLst/>
          </a:prstGeom>
        </p:spPr>
      </p:pic>
      <p:pic>
        <p:nvPicPr>
          <p:cNvPr id="46" name="Graphic 45" descr="Home">
            <a:extLst>
              <a:ext uri="{FF2B5EF4-FFF2-40B4-BE49-F238E27FC236}">
                <a16:creationId xmlns:a16="http://schemas.microsoft.com/office/drawing/2014/main" id="{95FE77D4-A74E-47B7-8D1E-F1055E934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9086" y="3378200"/>
            <a:ext cx="203200" cy="2032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BDAF8D16-F4E4-412D-A695-62D7084AD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4039" y="3276600"/>
            <a:ext cx="203200" cy="203200"/>
          </a:xfrm>
          <a:prstGeom prst="rect">
            <a:avLst/>
          </a:prstGeom>
        </p:spPr>
      </p:pic>
      <p:pic>
        <p:nvPicPr>
          <p:cNvPr id="48" name="Graphic 47" descr="Home">
            <a:extLst>
              <a:ext uri="{FF2B5EF4-FFF2-40B4-BE49-F238E27FC236}">
                <a16:creationId xmlns:a16="http://schemas.microsoft.com/office/drawing/2014/main" id="{2365D882-32B3-4AE6-830A-9A449132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8496" y="2057400"/>
            <a:ext cx="203200" cy="2032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BAECB7F-82F9-4DEB-8415-07ED296AA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3132" y="5029910"/>
            <a:ext cx="203200" cy="203200"/>
          </a:xfrm>
          <a:prstGeom prst="rect">
            <a:avLst/>
          </a:prstGeom>
        </p:spPr>
      </p:pic>
      <p:pic>
        <p:nvPicPr>
          <p:cNvPr id="50" name="Graphic 49" descr="Home">
            <a:extLst>
              <a:ext uri="{FF2B5EF4-FFF2-40B4-BE49-F238E27FC236}">
                <a16:creationId xmlns:a16="http://schemas.microsoft.com/office/drawing/2014/main" id="{A415FA61-649A-4670-9355-3412EF07B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3932" y="5131510"/>
            <a:ext cx="203200" cy="2032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3607798D-4E17-4FC8-ABEC-FA6B488D5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1764" y="4928310"/>
            <a:ext cx="203200" cy="203200"/>
          </a:xfrm>
          <a:prstGeom prst="rect">
            <a:avLst/>
          </a:prstGeom>
        </p:spPr>
      </p:pic>
      <p:pic>
        <p:nvPicPr>
          <p:cNvPr id="52" name="Graphic 51" descr="Home">
            <a:extLst>
              <a:ext uri="{FF2B5EF4-FFF2-40B4-BE49-F238E27FC236}">
                <a16:creationId xmlns:a16="http://schemas.microsoft.com/office/drawing/2014/main" id="{611729E1-0C51-4EE7-BF75-79487E4EF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9703" y="1266191"/>
            <a:ext cx="203200" cy="203200"/>
          </a:xfrm>
          <a:prstGeom prst="rect">
            <a:avLst/>
          </a:prstGeom>
        </p:spPr>
      </p:pic>
      <p:pic>
        <p:nvPicPr>
          <p:cNvPr id="53" name="Graphic 52" descr="Home">
            <a:extLst>
              <a:ext uri="{FF2B5EF4-FFF2-40B4-BE49-F238E27FC236}">
                <a16:creationId xmlns:a16="http://schemas.microsoft.com/office/drawing/2014/main" id="{FCBF89EE-C5D3-420C-80BA-239D5835C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1469" y="2413000"/>
            <a:ext cx="203200" cy="203200"/>
          </a:xfrm>
          <a:prstGeom prst="rect">
            <a:avLst/>
          </a:prstGeom>
        </p:spPr>
      </p:pic>
      <p:pic>
        <p:nvPicPr>
          <p:cNvPr id="54" name="Graphic 53" descr="Home">
            <a:extLst>
              <a:ext uri="{FF2B5EF4-FFF2-40B4-BE49-F238E27FC236}">
                <a16:creationId xmlns:a16="http://schemas.microsoft.com/office/drawing/2014/main" id="{D12F0FF2-6DE2-49E7-B53C-5EDC492DC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3869" y="2565400"/>
            <a:ext cx="203200" cy="203200"/>
          </a:xfrm>
          <a:prstGeom prst="rect">
            <a:avLst/>
          </a:prstGeom>
        </p:spPr>
      </p:pic>
      <p:pic>
        <p:nvPicPr>
          <p:cNvPr id="55" name="Graphic 54" descr="Home">
            <a:extLst>
              <a:ext uri="{FF2B5EF4-FFF2-40B4-BE49-F238E27FC236}">
                <a16:creationId xmlns:a16="http://schemas.microsoft.com/office/drawing/2014/main" id="{829A656D-37B7-49E8-9C77-C031BAA8D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9950" y="2387600"/>
            <a:ext cx="203200" cy="203200"/>
          </a:xfrm>
          <a:prstGeom prst="rect">
            <a:avLst/>
          </a:prstGeom>
        </p:spPr>
      </p:pic>
      <p:pic>
        <p:nvPicPr>
          <p:cNvPr id="56" name="Graphic 55" descr="Home">
            <a:extLst>
              <a:ext uri="{FF2B5EF4-FFF2-40B4-BE49-F238E27FC236}">
                <a16:creationId xmlns:a16="http://schemas.microsoft.com/office/drawing/2014/main" id="{721FF11B-0593-419C-AF24-629DE8FFD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0500" y="1774638"/>
            <a:ext cx="203200" cy="203200"/>
          </a:xfrm>
          <a:prstGeom prst="rect">
            <a:avLst/>
          </a:prstGeom>
        </p:spPr>
      </p:pic>
      <p:pic>
        <p:nvPicPr>
          <p:cNvPr id="57" name="Graphic 56" descr="Home">
            <a:extLst>
              <a:ext uri="{FF2B5EF4-FFF2-40B4-BE49-F238E27FC236}">
                <a16:creationId xmlns:a16="http://schemas.microsoft.com/office/drawing/2014/main" id="{58B305F1-E482-4C87-B157-7F4E9617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1383" y="1825438"/>
            <a:ext cx="203200" cy="203200"/>
          </a:xfrm>
          <a:prstGeom prst="rect">
            <a:avLst/>
          </a:prstGeom>
        </p:spPr>
      </p:pic>
      <p:pic>
        <p:nvPicPr>
          <p:cNvPr id="58" name="Graphic 57" descr="Home">
            <a:extLst>
              <a:ext uri="{FF2B5EF4-FFF2-40B4-BE49-F238E27FC236}">
                <a16:creationId xmlns:a16="http://schemas.microsoft.com/office/drawing/2014/main" id="{4727A73B-F954-4460-9B68-3AB0CB607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5729" y="1843181"/>
            <a:ext cx="203200" cy="203200"/>
          </a:xfrm>
          <a:prstGeom prst="rect">
            <a:avLst/>
          </a:prstGeom>
        </p:spPr>
      </p:pic>
      <p:pic>
        <p:nvPicPr>
          <p:cNvPr id="59" name="Graphic 58" descr="Home">
            <a:extLst>
              <a:ext uri="{FF2B5EF4-FFF2-40B4-BE49-F238E27FC236}">
                <a16:creationId xmlns:a16="http://schemas.microsoft.com/office/drawing/2014/main" id="{0E0C162F-D425-4C04-9025-A6FEC9FF8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1383" y="1908361"/>
            <a:ext cx="203200" cy="203200"/>
          </a:xfrm>
          <a:prstGeom prst="rect">
            <a:avLst/>
          </a:prstGeom>
        </p:spPr>
      </p:pic>
      <p:pic>
        <p:nvPicPr>
          <p:cNvPr id="60" name="Graphic 59" descr="Home">
            <a:extLst>
              <a:ext uri="{FF2B5EF4-FFF2-40B4-BE49-F238E27FC236}">
                <a16:creationId xmlns:a16="http://schemas.microsoft.com/office/drawing/2014/main" id="{341677B3-74FB-48C1-9F05-7A990AEFC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5271" y="1944781"/>
            <a:ext cx="203200" cy="203200"/>
          </a:xfrm>
          <a:prstGeom prst="rect">
            <a:avLst/>
          </a:prstGeom>
        </p:spPr>
      </p:pic>
      <p:pic>
        <p:nvPicPr>
          <p:cNvPr id="61" name="Graphic 60" descr="Home">
            <a:extLst>
              <a:ext uri="{FF2B5EF4-FFF2-40B4-BE49-F238E27FC236}">
                <a16:creationId xmlns:a16="http://schemas.microsoft.com/office/drawing/2014/main" id="{E14CCC6C-D61E-4D06-88C3-E42FE83FF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8965" y="2043018"/>
            <a:ext cx="203200" cy="203200"/>
          </a:xfrm>
          <a:prstGeom prst="rect">
            <a:avLst/>
          </a:prstGeom>
        </p:spPr>
      </p:pic>
      <p:pic>
        <p:nvPicPr>
          <p:cNvPr id="62" name="Graphic 61" descr="Home">
            <a:extLst>
              <a:ext uri="{FF2B5EF4-FFF2-40B4-BE49-F238E27FC236}">
                <a16:creationId xmlns:a16="http://schemas.microsoft.com/office/drawing/2014/main" id="{851E8B5A-3657-4CFE-B41E-ADE9BBA93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1282" y="1854947"/>
            <a:ext cx="203200" cy="203200"/>
          </a:xfrm>
          <a:prstGeom prst="rect">
            <a:avLst/>
          </a:prstGeom>
        </p:spPr>
      </p:pic>
      <p:pic>
        <p:nvPicPr>
          <p:cNvPr id="63" name="Graphic 62" descr="Home">
            <a:extLst>
              <a:ext uri="{FF2B5EF4-FFF2-40B4-BE49-F238E27FC236}">
                <a16:creationId xmlns:a16="http://schemas.microsoft.com/office/drawing/2014/main" id="{D83F1DD6-B32D-4C39-ABF8-76811DE4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3901" y="2064591"/>
            <a:ext cx="203200" cy="203200"/>
          </a:xfrm>
          <a:prstGeom prst="rect">
            <a:avLst/>
          </a:prstGeom>
        </p:spPr>
      </p:pic>
      <p:pic>
        <p:nvPicPr>
          <p:cNvPr id="64" name="Graphic 63" descr="Home">
            <a:extLst>
              <a:ext uri="{FF2B5EF4-FFF2-40B4-BE49-F238E27FC236}">
                <a16:creationId xmlns:a16="http://schemas.microsoft.com/office/drawing/2014/main" id="{3D2376C8-0798-401E-AE7A-7385EB7FB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3700" y="1679762"/>
            <a:ext cx="203200" cy="203200"/>
          </a:xfrm>
          <a:prstGeom prst="rect">
            <a:avLst/>
          </a:prstGeom>
        </p:spPr>
      </p:pic>
      <p:pic>
        <p:nvPicPr>
          <p:cNvPr id="65" name="Graphic 64" descr="Home">
            <a:extLst>
              <a:ext uri="{FF2B5EF4-FFF2-40B4-BE49-F238E27FC236}">
                <a16:creationId xmlns:a16="http://schemas.microsoft.com/office/drawing/2014/main" id="{2449B4A4-2FC4-4401-880A-5DAFADBC6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2052" y="1549400"/>
            <a:ext cx="203200" cy="203200"/>
          </a:xfrm>
          <a:prstGeom prst="rect">
            <a:avLst/>
          </a:prstGeom>
        </p:spPr>
      </p:pic>
      <p:pic>
        <p:nvPicPr>
          <p:cNvPr id="66" name="Graphic 65" descr="Home">
            <a:extLst>
              <a:ext uri="{FF2B5EF4-FFF2-40B4-BE49-F238E27FC236}">
                <a16:creationId xmlns:a16="http://schemas.microsoft.com/office/drawing/2014/main" id="{0EE14B51-E930-4755-B641-F17071251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2269" y="1346200"/>
            <a:ext cx="203200" cy="203200"/>
          </a:xfrm>
          <a:prstGeom prst="rect">
            <a:avLst/>
          </a:prstGeom>
        </p:spPr>
      </p:pic>
      <p:pic>
        <p:nvPicPr>
          <p:cNvPr id="67" name="Graphic 66" descr="Home">
            <a:extLst>
              <a:ext uri="{FF2B5EF4-FFF2-40B4-BE49-F238E27FC236}">
                <a16:creationId xmlns:a16="http://schemas.microsoft.com/office/drawing/2014/main" id="{DCE1A28B-9EAB-48F5-AEB7-1B7F2361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2071" y="1024891"/>
            <a:ext cx="203200" cy="203200"/>
          </a:xfrm>
          <a:prstGeom prst="rect">
            <a:avLst/>
          </a:prstGeom>
        </p:spPr>
      </p:pic>
      <p:pic>
        <p:nvPicPr>
          <p:cNvPr id="68" name="Graphic 67" descr="Home">
            <a:extLst>
              <a:ext uri="{FF2B5EF4-FFF2-40B4-BE49-F238E27FC236}">
                <a16:creationId xmlns:a16="http://schemas.microsoft.com/office/drawing/2014/main" id="{2B79DDF4-48DB-4E10-B1EF-C1164F4D6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7458" y="1195827"/>
            <a:ext cx="203200" cy="203200"/>
          </a:xfrm>
          <a:prstGeom prst="rect">
            <a:avLst/>
          </a:prstGeom>
        </p:spPr>
      </p:pic>
      <p:pic>
        <p:nvPicPr>
          <p:cNvPr id="69" name="Graphic 68" descr="Home">
            <a:extLst>
              <a:ext uri="{FF2B5EF4-FFF2-40B4-BE49-F238E27FC236}">
                <a16:creationId xmlns:a16="http://schemas.microsoft.com/office/drawing/2014/main" id="{4B74CB13-176C-4CA9-9E0F-2A290AAE5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4500" y="463550"/>
            <a:ext cx="203200" cy="203200"/>
          </a:xfrm>
          <a:prstGeom prst="rect">
            <a:avLst/>
          </a:prstGeom>
        </p:spPr>
      </p:pic>
      <p:pic>
        <p:nvPicPr>
          <p:cNvPr id="70" name="Graphic 69" descr="Home">
            <a:extLst>
              <a:ext uri="{FF2B5EF4-FFF2-40B4-BE49-F238E27FC236}">
                <a16:creationId xmlns:a16="http://schemas.microsoft.com/office/drawing/2014/main" id="{B48E8A56-53B8-474A-9C0A-CAD821B9A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6472" y="1377576"/>
            <a:ext cx="203200" cy="203200"/>
          </a:xfrm>
          <a:prstGeom prst="rect">
            <a:avLst/>
          </a:prstGeom>
        </p:spPr>
      </p:pic>
      <p:pic>
        <p:nvPicPr>
          <p:cNvPr id="71" name="Graphic 70" descr="Home">
            <a:extLst>
              <a:ext uri="{FF2B5EF4-FFF2-40B4-BE49-F238E27FC236}">
                <a16:creationId xmlns:a16="http://schemas.microsoft.com/office/drawing/2014/main" id="{22BD94C0-B553-4F00-B753-F528AE32E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1869" y="3781197"/>
            <a:ext cx="203200" cy="203200"/>
          </a:xfrm>
          <a:prstGeom prst="rect">
            <a:avLst/>
          </a:prstGeom>
        </p:spPr>
      </p:pic>
      <p:pic>
        <p:nvPicPr>
          <p:cNvPr id="72" name="Graphic 71" descr="Home">
            <a:extLst>
              <a:ext uri="{FF2B5EF4-FFF2-40B4-BE49-F238E27FC236}">
                <a16:creationId xmlns:a16="http://schemas.microsoft.com/office/drawing/2014/main" id="{57185AA2-A478-4FE5-9875-DFFECC7BE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6900" y="3730397"/>
            <a:ext cx="203200" cy="203200"/>
          </a:xfrm>
          <a:prstGeom prst="rect">
            <a:avLst/>
          </a:prstGeom>
        </p:spPr>
      </p:pic>
      <p:pic>
        <p:nvPicPr>
          <p:cNvPr id="73" name="Graphic 72" descr="Home">
            <a:extLst>
              <a:ext uri="{FF2B5EF4-FFF2-40B4-BE49-F238E27FC236}">
                <a16:creationId xmlns:a16="http://schemas.microsoft.com/office/drawing/2014/main" id="{C9805547-E922-4709-9E39-AB388C333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9129" y="3573515"/>
            <a:ext cx="203200" cy="203200"/>
          </a:xfrm>
          <a:prstGeom prst="rect">
            <a:avLst/>
          </a:prstGeom>
        </p:spPr>
      </p:pic>
      <p:pic>
        <p:nvPicPr>
          <p:cNvPr id="74" name="Graphic 73" descr="Home">
            <a:extLst>
              <a:ext uri="{FF2B5EF4-FFF2-40B4-BE49-F238E27FC236}">
                <a16:creationId xmlns:a16="http://schemas.microsoft.com/office/drawing/2014/main" id="{AFCF6A8D-D10B-44FE-8758-C7C192D41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8440" y="5581351"/>
            <a:ext cx="203200" cy="203200"/>
          </a:xfrm>
          <a:prstGeom prst="rect">
            <a:avLst/>
          </a:prstGeom>
        </p:spPr>
      </p:pic>
      <p:pic>
        <p:nvPicPr>
          <p:cNvPr id="75" name="Graphic 74" descr="Home">
            <a:extLst>
              <a:ext uri="{FF2B5EF4-FFF2-40B4-BE49-F238E27FC236}">
                <a16:creationId xmlns:a16="http://schemas.microsoft.com/office/drawing/2014/main" id="{04D353E2-6475-4A97-B245-585F6E406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6242" y="565150"/>
            <a:ext cx="203200" cy="203200"/>
          </a:xfrm>
          <a:prstGeom prst="rect">
            <a:avLst/>
          </a:prstGeom>
        </p:spPr>
      </p:pic>
      <p:pic>
        <p:nvPicPr>
          <p:cNvPr id="76" name="Graphic 75" descr="Home">
            <a:extLst>
              <a:ext uri="{FF2B5EF4-FFF2-40B4-BE49-F238E27FC236}">
                <a16:creationId xmlns:a16="http://schemas.microsoft.com/office/drawing/2014/main" id="{0B5761D9-7102-4108-910A-5B75841D6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5148" y="2754406"/>
            <a:ext cx="203200" cy="203200"/>
          </a:xfrm>
          <a:prstGeom prst="rect">
            <a:avLst/>
          </a:prstGeom>
        </p:spPr>
      </p:pic>
      <p:pic>
        <p:nvPicPr>
          <p:cNvPr id="77" name="Graphic 76" descr="Home">
            <a:extLst>
              <a:ext uri="{FF2B5EF4-FFF2-40B4-BE49-F238E27FC236}">
                <a16:creationId xmlns:a16="http://schemas.microsoft.com/office/drawing/2014/main" id="{837AF02C-C318-40A5-9560-2B5E28DD4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0624" y="2632636"/>
            <a:ext cx="203200" cy="203200"/>
          </a:xfrm>
          <a:prstGeom prst="rect">
            <a:avLst/>
          </a:prstGeom>
        </p:spPr>
      </p:pic>
      <p:pic>
        <p:nvPicPr>
          <p:cNvPr id="78" name="Graphic 77" descr="Home">
            <a:extLst>
              <a:ext uri="{FF2B5EF4-FFF2-40B4-BE49-F238E27FC236}">
                <a16:creationId xmlns:a16="http://schemas.microsoft.com/office/drawing/2014/main" id="{2C0F42E7-3999-4007-BEED-790EB2260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4350" y="5822950"/>
            <a:ext cx="203200" cy="203200"/>
          </a:xfrm>
          <a:prstGeom prst="rect">
            <a:avLst/>
          </a:prstGeom>
        </p:spPr>
      </p:pic>
      <p:pic>
        <p:nvPicPr>
          <p:cNvPr id="79" name="Graphic 78" descr="Home">
            <a:extLst>
              <a:ext uri="{FF2B5EF4-FFF2-40B4-BE49-F238E27FC236}">
                <a16:creationId xmlns:a16="http://schemas.microsoft.com/office/drawing/2014/main" id="{8A3E677A-6F4D-454A-98EC-3DE63969C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1150" y="5619750"/>
            <a:ext cx="203200" cy="203200"/>
          </a:xfrm>
          <a:prstGeom prst="rect">
            <a:avLst/>
          </a:prstGeom>
        </p:spPr>
      </p:pic>
      <p:pic>
        <p:nvPicPr>
          <p:cNvPr id="80" name="Graphic 79" descr="Home">
            <a:extLst>
              <a:ext uri="{FF2B5EF4-FFF2-40B4-BE49-F238E27FC236}">
                <a16:creationId xmlns:a16="http://schemas.microsoft.com/office/drawing/2014/main" id="{BEE5AA06-1451-45A4-AAC0-FC6F12963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0488" y="5330338"/>
            <a:ext cx="203200" cy="203200"/>
          </a:xfrm>
          <a:prstGeom prst="rect">
            <a:avLst/>
          </a:prstGeom>
        </p:spPr>
      </p:pic>
      <p:pic>
        <p:nvPicPr>
          <p:cNvPr id="81" name="Graphic 80" descr="Home">
            <a:extLst>
              <a:ext uri="{FF2B5EF4-FFF2-40B4-BE49-F238E27FC236}">
                <a16:creationId xmlns:a16="http://schemas.microsoft.com/office/drawing/2014/main" id="{BBDC3385-4F27-48CE-8E99-3E3CD1865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8611" y="5473700"/>
            <a:ext cx="203200" cy="203200"/>
          </a:xfrm>
          <a:prstGeom prst="rect">
            <a:avLst/>
          </a:prstGeom>
        </p:spPr>
      </p:pic>
      <p:pic>
        <p:nvPicPr>
          <p:cNvPr id="82" name="Graphic 81" descr="Home">
            <a:extLst>
              <a:ext uri="{FF2B5EF4-FFF2-40B4-BE49-F238E27FC236}">
                <a16:creationId xmlns:a16="http://schemas.microsoft.com/office/drawing/2014/main" id="{EA4DF92E-3633-4C4B-9476-4BCDEDAB4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288" y="5222014"/>
            <a:ext cx="203200" cy="203200"/>
          </a:xfrm>
          <a:prstGeom prst="rect">
            <a:avLst/>
          </a:prstGeom>
        </p:spPr>
      </p:pic>
      <p:pic>
        <p:nvPicPr>
          <p:cNvPr id="83" name="Graphic 82" descr="Home">
            <a:extLst>
              <a:ext uri="{FF2B5EF4-FFF2-40B4-BE49-F238E27FC236}">
                <a16:creationId xmlns:a16="http://schemas.microsoft.com/office/drawing/2014/main" id="{00DA6460-162A-40E9-AF33-E98AFD4AD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864" y="4889647"/>
            <a:ext cx="203200" cy="203200"/>
          </a:xfrm>
          <a:prstGeom prst="rect">
            <a:avLst/>
          </a:prstGeom>
        </p:spPr>
      </p:pic>
      <p:pic>
        <p:nvPicPr>
          <p:cNvPr id="84" name="Graphic 83" descr="Home">
            <a:extLst>
              <a:ext uri="{FF2B5EF4-FFF2-40B4-BE49-F238E27FC236}">
                <a16:creationId xmlns:a16="http://schemas.microsoft.com/office/drawing/2014/main" id="{CD78A0A6-FA7A-4B60-BDD2-69AA1394C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288" y="4615177"/>
            <a:ext cx="203200" cy="203200"/>
          </a:xfrm>
          <a:prstGeom prst="rect">
            <a:avLst/>
          </a:prstGeom>
        </p:spPr>
      </p:pic>
      <p:pic>
        <p:nvPicPr>
          <p:cNvPr id="85" name="Graphic 84" descr="Home">
            <a:extLst>
              <a:ext uri="{FF2B5EF4-FFF2-40B4-BE49-F238E27FC236}">
                <a16:creationId xmlns:a16="http://schemas.microsoft.com/office/drawing/2014/main" id="{000394A3-5613-4EAA-820D-66E271755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5411" y="5422900"/>
            <a:ext cx="203200" cy="203200"/>
          </a:xfrm>
          <a:prstGeom prst="rect">
            <a:avLst/>
          </a:prstGeom>
        </p:spPr>
      </p:pic>
      <p:pic>
        <p:nvPicPr>
          <p:cNvPr id="86" name="Graphic 85" descr="Home">
            <a:extLst>
              <a:ext uri="{FF2B5EF4-FFF2-40B4-BE49-F238E27FC236}">
                <a16:creationId xmlns:a16="http://schemas.microsoft.com/office/drawing/2014/main" id="{426A66DC-21BF-4BB3-9143-55B5C5EBF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5411" y="4394832"/>
            <a:ext cx="203200" cy="203200"/>
          </a:xfrm>
          <a:prstGeom prst="rect">
            <a:avLst/>
          </a:prstGeom>
        </p:spPr>
      </p:pic>
      <p:pic>
        <p:nvPicPr>
          <p:cNvPr id="87" name="Graphic 86" descr="Home">
            <a:extLst>
              <a:ext uri="{FF2B5EF4-FFF2-40B4-BE49-F238E27FC236}">
                <a16:creationId xmlns:a16="http://schemas.microsoft.com/office/drawing/2014/main" id="{07B2F99F-1BF3-4F0B-8EB1-EED3127CE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9546" y="2928618"/>
            <a:ext cx="203200" cy="203200"/>
          </a:xfrm>
          <a:prstGeom prst="rect">
            <a:avLst/>
          </a:prstGeom>
        </p:spPr>
      </p:pic>
      <p:pic>
        <p:nvPicPr>
          <p:cNvPr id="88" name="Graphic 87" descr="Home">
            <a:extLst>
              <a:ext uri="{FF2B5EF4-FFF2-40B4-BE49-F238E27FC236}">
                <a16:creationId xmlns:a16="http://schemas.microsoft.com/office/drawing/2014/main" id="{07F4A399-FE93-47CD-A8D4-07EF6D523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0885" y="1972982"/>
            <a:ext cx="203200" cy="203200"/>
          </a:xfrm>
          <a:prstGeom prst="rect">
            <a:avLst/>
          </a:prstGeom>
        </p:spPr>
      </p:pic>
      <p:pic>
        <p:nvPicPr>
          <p:cNvPr id="89" name="Graphic 88" descr="Home">
            <a:extLst>
              <a:ext uri="{FF2B5EF4-FFF2-40B4-BE49-F238E27FC236}">
                <a16:creationId xmlns:a16="http://schemas.microsoft.com/office/drawing/2014/main" id="{E2E7742A-4843-4FE0-BED1-6AD8DBE6C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6256" y="2183653"/>
            <a:ext cx="203200" cy="203200"/>
          </a:xfrm>
          <a:prstGeom prst="rect">
            <a:avLst/>
          </a:prstGeom>
        </p:spPr>
      </p:pic>
      <p:pic>
        <p:nvPicPr>
          <p:cNvPr id="90" name="Graphic 89" descr="Home">
            <a:extLst>
              <a:ext uri="{FF2B5EF4-FFF2-40B4-BE49-F238E27FC236}">
                <a16:creationId xmlns:a16="http://schemas.microsoft.com/office/drawing/2014/main" id="{80B7A88A-E1CE-4B3F-B827-4A47EBB06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7516" y="1962991"/>
            <a:ext cx="203200" cy="203200"/>
          </a:xfrm>
          <a:prstGeom prst="rect">
            <a:avLst/>
          </a:prstGeom>
        </p:spPr>
      </p:pic>
      <p:pic>
        <p:nvPicPr>
          <p:cNvPr id="91" name="Graphic 90" descr="Home">
            <a:extLst>
              <a:ext uri="{FF2B5EF4-FFF2-40B4-BE49-F238E27FC236}">
                <a16:creationId xmlns:a16="http://schemas.microsoft.com/office/drawing/2014/main" id="{A09ECB94-483A-4F56-A9D2-B2432B1F5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0168" y="1977838"/>
            <a:ext cx="203200" cy="203200"/>
          </a:xfrm>
          <a:prstGeom prst="rect">
            <a:avLst/>
          </a:prstGeom>
        </p:spPr>
      </p:pic>
      <p:pic>
        <p:nvPicPr>
          <p:cNvPr id="92" name="Graphic 91" descr="Home">
            <a:extLst>
              <a:ext uri="{FF2B5EF4-FFF2-40B4-BE49-F238E27FC236}">
                <a16:creationId xmlns:a16="http://schemas.microsoft.com/office/drawing/2014/main" id="{34A7646C-B540-4CE5-9740-7C7AE66D8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1311" y="6076950"/>
            <a:ext cx="203200" cy="203200"/>
          </a:xfrm>
          <a:prstGeom prst="rect">
            <a:avLst/>
          </a:prstGeom>
        </p:spPr>
      </p:pic>
      <p:pic>
        <p:nvPicPr>
          <p:cNvPr id="93" name="Graphic 92" descr="Home">
            <a:extLst>
              <a:ext uri="{FF2B5EF4-FFF2-40B4-BE49-F238E27FC236}">
                <a16:creationId xmlns:a16="http://schemas.microsoft.com/office/drawing/2014/main" id="{FE454515-58BE-44C7-90BC-3284DB83A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6190" y="5549900"/>
            <a:ext cx="203200" cy="203200"/>
          </a:xfrm>
          <a:prstGeom prst="rect">
            <a:avLst/>
          </a:prstGeom>
        </p:spPr>
      </p:pic>
      <p:pic>
        <p:nvPicPr>
          <p:cNvPr id="94" name="Graphic 93" descr="Home">
            <a:extLst>
              <a:ext uri="{FF2B5EF4-FFF2-40B4-BE49-F238E27FC236}">
                <a16:creationId xmlns:a16="http://schemas.microsoft.com/office/drawing/2014/main" id="{4C982D5C-1A2C-452B-AD50-7B8BF78B9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0886" y="5530551"/>
            <a:ext cx="203200" cy="203200"/>
          </a:xfrm>
          <a:prstGeom prst="rect">
            <a:avLst/>
          </a:prstGeom>
        </p:spPr>
      </p:pic>
      <p:pic>
        <p:nvPicPr>
          <p:cNvPr id="95" name="Graphic 94" descr="Home">
            <a:extLst>
              <a:ext uri="{FF2B5EF4-FFF2-40B4-BE49-F238E27FC236}">
                <a16:creationId xmlns:a16="http://schemas.microsoft.com/office/drawing/2014/main" id="{C4E5A7DA-51B5-4200-B0D8-A5D9D63B8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1894" y="3893260"/>
            <a:ext cx="203200" cy="203200"/>
          </a:xfrm>
          <a:prstGeom prst="rect">
            <a:avLst/>
          </a:prstGeom>
        </p:spPr>
      </p:pic>
      <p:pic>
        <p:nvPicPr>
          <p:cNvPr id="96" name="Graphic 95" descr="Home">
            <a:extLst>
              <a:ext uri="{FF2B5EF4-FFF2-40B4-BE49-F238E27FC236}">
                <a16:creationId xmlns:a16="http://schemas.microsoft.com/office/drawing/2014/main" id="{680CD843-67BB-42D6-A77D-8B93CE207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1894" y="3475613"/>
            <a:ext cx="203200" cy="203200"/>
          </a:xfrm>
          <a:prstGeom prst="rect">
            <a:avLst/>
          </a:prstGeom>
        </p:spPr>
      </p:pic>
      <p:pic>
        <p:nvPicPr>
          <p:cNvPr id="97" name="Graphic 96" descr="Home">
            <a:extLst>
              <a:ext uri="{FF2B5EF4-FFF2-40B4-BE49-F238E27FC236}">
                <a16:creationId xmlns:a16="http://schemas.microsoft.com/office/drawing/2014/main" id="{F767F576-2FD0-43BC-BBCF-301EAD294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4511" y="3764538"/>
            <a:ext cx="203200" cy="203200"/>
          </a:xfrm>
          <a:prstGeom prst="rect">
            <a:avLst/>
          </a:prstGeom>
        </p:spPr>
      </p:pic>
      <p:pic>
        <p:nvPicPr>
          <p:cNvPr id="98" name="Graphic 97" descr="Home">
            <a:extLst>
              <a:ext uri="{FF2B5EF4-FFF2-40B4-BE49-F238E27FC236}">
                <a16:creationId xmlns:a16="http://schemas.microsoft.com/office/drawing/2014/main" id="{07509E65-4E20-475E-B932-6F5C9BDEE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7215" y="3780642"/>
            <a:ext cx="203200" cy="203200"/>
          </a:xfrm>
          <a:prstGeom prst="rect">
            <a:avLst/>
          </a:prstGeom>
        </p:spPr>
      </p:pic>
      <p:pic>
        <p:nvPicPr>
          <p:cNvPr id="99" name="Graphic 98" descr="Home">
            <a:extLst>
              <a:ext uri="{FF2B5EF4-FFF2-40B4-BE49-F238E27FC236}">
                <a16:creationId xmlns:a16="http://schemas.microsoft.com/office/drawing/2014/main" id="{D49252F3-83C1-4788-A0AE-F5679CCC5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6359" y="4109347"/>
            <a:ext cx="203200" cy="203200"/>
          </a:xfrm>
          <a:prstGeom prst="rect">
            <a:avLst/>
          </a:prstGeom>
        </p:spPr>
      </p:pic>
      <p:pic>
        <p:nvPicPr>
          <p:cNvPr id="100" name="Graphic 99" descr="Home">
            <a:extLst>
              <a:ext uri="{FF2B5EF4-FFF2-40B4-BE49-F238E27FC236}">
                <a16:creationId xmlns:a16="http://schemas.microsoft.com/office/drawing/2014/main" id="{65CCEBC4-84B5-4A5B-87BE-DAA964FB0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7959" y="3922470"/>
            <a:ext cx="203200" cy="203200"/>
          </a:xfrm>
          <a:prstGeom prst="rect">
            <a:avLst/>
          </a:prstGeom>
        </p:spPr>
      </p:pic>
      <p:pic>
        <p:nvPicPr>
          <p:cNvPr id="101" name="Graphic 100" descr="Home">
            <a:extLst>
              <a:ext uri="{FF2B5EF4-FFF2-40B4-BE49-F238E27FC236}">
                <a16:creationId xmlns:a16="http://schemas.microsoft.com/office/drawing/2014/main" id="{D33B140E-AC28-4721-BCB8-197A691BB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8613" y="5247379"/>
            <a:ext cx="203200" cy="203200"/>
          </a:xfrm>
          <a:prstGeom prst="rect">
            <a:avLst/>
          </a:prstGeom>
        </p:spPr>
      </p:pic>
      <p:pic>
        <p:nvPicPr>
          <p:cNvPr id="102" name="Graphic 101" descr="Home">
            <a:extLst>
              <a:ext uri="{FF2B5EF4-FFF2-40B4-BE49-F238E27FC236}">
                <a16:creationId xmlns:a16="http://schemas.microsoft.com/office/drawing/2014/main" id="{C4F011F8-F9D1-4B8A-A2D3-C443CF83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7796" y="5465893"/>
            <a:ext cx="203200" cy="203200"/>
          </a:xfrm>
          <a:prstGeom prst="rect">
            <a:avLst/>
          </a:prstGeom>
        </p:spPr>
      </p:pic>
      <p:pic>
        <p:nvPicPr>
          <p:cNvPr id="103" name="Graphic 102" descr="Home">
            <a:extLst>
              <a:ext uri="{FF2B5EF4-FFF2-40B4-BE49-F238E27FC236}">
                <a16:creationId xmlns:a16="http://schemas.microsoft.com/office/drawing/2014/main" id="{015AC7D3-7384-4657-BCFD-C7ADF5A88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6700" y="5742567"/>
            <a:ext cx="203200" cy="203200"/>
          </a:xfrm>
          <a:prstGeom prst="rect">
            <a:avLst/>
          </a:prstGeom>
        </p:spPr>
      </p:pic>
      <p:pic>
        <p:nvPicPr>
          <p:cNvPr id="104" name="Graphic 103" descr="Home">
            <a:extLst>
              <a:ext uri="{FF2B5EF4-FFF2-40B4-BE49-F238E27FC236}">
                <a16:creationId xmlns:a16="http://schemas.microsoft.com/office/drawing/2014/main" id="{7C112A12-83DA-4FCE-B7C3-FF4236CCA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9673" y="5356412"/>
            <a:ext cx="203200" cy="203200"/>
          </a:xfrm>
          <a:prstGeom prst="rect">
            <a:avLst/>
          </a:prstGeom>
        </p:spPr>
      </p:pic>
      <p:pic>
        <p:nvPicPr>
          <p:cNvPr id="105" name="Graphic 104" descr="Home">
            <a:extLst>
              <a:ext uri="{FF2B5EF4-FFF2-40B4-BE49-F238E27FC236}">
                <a16:creationId xmlns:a16="http://schemas.microsoft.com/office/drawing/2014/main" id="{9C3C047C-5FEC-4F8D-8568-3D028CCC8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3712" y="5403551"/>
            <a:ext cx="203200" cy="203200"/>
          </a:xfrm>
          <a:prstGeom prst="rect">
            <a:avLst/>
          </a:prstGeom>
        </p:spPr>
      </p:pic>
      <p:pic>
        <p:nvPicPr>
          <p:cNvPr id="106" name="Graphic 105" descr="Home">
            <a:extLst>
              <a:ext uri="{FF2B5EF4-FFF2-40B4-BE49-F238E27FC236}">
                <a16:creationId xmlns:a16="http://schemas.microsoft.com/office/drawing/2014/main" id="{5D1C3141-9D71-4BD8-A255-3FD03C650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1650" y="5629312"/>
            <a:ext cx="203200" cy="203200"/>
          </a:xfrm>
          <a:prstGeom prst="rect">
            <a:avLst/>
          </a:prstGeom>
        </p:spPr>
      </p:pic>
      <p:pic>
        <p:nvPicPr>
          <p:cNvPr id="107" name="Graphic 106" descr="Home">
            <a:extLst>
              <a:ext uri="{FF2B5EF4-FFF2-40B4-BE49-F238E27FC236}">
                <a16:creationId xmlns:a16="http://schemas.microsoft.com/office/drawing/2014/main" id="{BDD82C45-861F-4265-B487-532974FD1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2070" y="5880100"/>
            <a:ext cx="203200" cy="203200"/>
          </a:xfrm>
          <a:prstGeom prst="rect">
            <a:avLst/>
          </a:prstGeom>
        </p:spPr>
      </p:pic>
      <p:pic>
        <p:nvPicPr>
          <p:cNvPr id="108" name="Graphic 107" descr="Home">
            <a:extLst>
              <a:ext uri="{FF2B5EF4-FFF2-40B4-BE49-F238E27FC236}">
                <a16:creationId xmlns:a16="http://schemas.microsoft.com/office/drawing/2014/main" id="{35CD3966-6A25-4562-84EB-10C4269D1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6466" y="5571267"/>
            <a:ext cx="203200" cy="203200"/>
          </a:xfrm>
          <a:prstGeom prst="rect">
            <a:avLst/>
          </a:prstGeom>
        </p:spPr>
      </p:pic>
      <p:pic>
        <p:nvPicPr>
          <p:cNvPr id="109" name="Graphic 108" descr="Home">
            <a:extLst>
              <a:ext uri="{FF2B5EF4-FFF2-40B4-BE49-F238E27FC236}">
                <a16:creationId xmlns:a16="http://schemas.microsoft.com/office/drawing/2014/main" id="{AA70AC8A-FF8C-47E1-BBF8-494B2B4B0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2642" y="5690795"/>
            <a:ext cx="203200" cy="203200"/>
          </a:xfrm>
          <a:prstGeom prst="rect">
            <a:avLst/>
          </a:prstGeom>
        </p:spPr>
      </p:pic>
      <p:pic>
        <p:nvPicPr>
          <p:cNvPr id="110" name="Graphic 109" descr="Home">
            <a:extLst>
              <a:ext uri="{FF2B5EF4-FFF2-40B4-BE49-F238E27FC236}">
                <a16:creationId xmlns:a16="http://schemas.microsoft.com/office/drawing/2014/main" id="{85179EF7-0C86-4B26-BD43-335963B5D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6840" y="5411134"/>
            <a:ext cx="203200" cy="203200"/>
          </a:xfrm>
          <a:prstGeom prst="rect">
            <a:avLst/>
          </a:prstGeom>
        </p:spPr>
      </p:pic>
      <p:pic>
        <p:nvPicPr>
          <p:cNvPr id="111" name="Graphic 110" descr="Home">
            <a:extLst>
              <a:ext uri="{FF2B5EF4-FFF2-40B4-BE49-F238E27FC236}">
                <a16:creationId xmlns:a16="http://schemas.microsoft.com/office/drawing/2014/main" id="{6A5E5962-BE62-4E86-8F8C-EF37D9952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6332" y="5283910"/>
            <a:ext cx="203200" cy="203200"/>
          </a:xfrm>
          <a:prstGeom prst="rect">
            <a:avLst/>
          </a:prstGeom>
        </p:spPr>
      </p:pic>
      <p:pic>
        <p:nvPicPr>
          <p:cNvPr id="112" name="Graphic 111" descr="Home">
            <a:extLst>
              <a:ext uri="{FF2B5EF4-FFF2-40B4-BE49-F238E27FC236}">
                <a16:creationId xmlns:a16="http://schemas.microsoft.com/office/drawing/2014/main" id="{E67E4ADF-D557-43A0-A255-C62740C5E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0750" y="2919298"/>
            <a:ext cx="203200" cy="203200"/>
          </a:xfrm>
          <a:prstGeom prst="rect">
            <a:avLst/>
          </a:prstGeom>
        </p:spPr>
      </p:pic>
      <p:pic>
        <p:nvPicPr>
          <p:cNvPr id="113" name="Graphic 112" descr="Home">
            <a:extLst>
              <a:ext uri="{FF2B5EF4-FFF2-40B4-BE49-F238E27FC236}">
                <a16:creationId xmlns:a16="http://schemas.microsoft.com/office/drawing/2014/main" id="{1BDA1A05-3753-4515-9383-EC117644F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1737" y="696082"/>
            <a:ext cx="203200" cy="203200"/>
          </a:xfrm>
          <a:prstGeom prst="rect">
            <a:avLst/>
          </a:prstGeom>
        </p:spPr>
      </p:pic>
      <p:pic>
        <p:nvPicPr>
          <p:cNvPr id="114" name="Graphic 113" descr="Home">
            <a:extLst>
              <a:ext uri="{FF2B5EF4-FFF2-40B4-BE49-F238E27FC236}">
                <a16:creationId xmlns:a16="http://schemas.microsoft.com/office/drawing/2014/main" id="{55A8EB83-4C0B-48D8-94DF-32730067E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7873" y="532205"/>
            <a:ext cx="203200" cy="203200"/>
          </a:xfrm>
          <a:prstGeom prst="rect">
            <a:avLst/>
          </a:prstGeom>
        </p:spPr>
      </p:pic>
      <p:pic>
        <p:nvPicPr>
          <p:cNvPr id="115" name="Graphic 114" descr="Home">
            <a:extLst>
              <a:ext uri="{FF2B5EF4-FFF2-40B4-BE49-F238E27FC236}">
                <a16:creationId xmlns:a16="http://schemas.microsoft.com/office/drawing/2014/main" id="{671CA08A-7F6A-4F4D-9730-6EDC59EFF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2211" y="2386069"/>
            <a:ext cx="203200" cy="203200"/>
          </a:xfrm>
          <a:prstGeom prst="rect">
            <a:avLst/>
          </a:prstGeom>
        </p:spPr>
      </p:pic>
      <p:pic>
        <p:nvPicPr>
          <p:cNvPr id="116" name="Graphic 115" descr="Home">
            <a:extLst>
              <a:ext uri="{FF2B5EF4-FFF2-40B4-BE49-F238E27FC236}">
                <a16:creationId xmlns:a16="http://schemas.microsoft.com/office/drawing/2014/main" id="{320B7A37-AC7C-4DD7-8152-2F449A870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4215" y="2335269"/>
            <a:ext cx="203200" cy="203200"/>
          </a:xfrm>
          <a:prstGeom prst="rect">
            <a:avLst/>
          </a:prstGeom>
        </p:spPr>
      </p:pic>
      <p:pic>
        <p:nvPicPr>
          <p:cNvPr id="117" name="Graphic 116" descr="Home">
            <a:extLst>
              <a:ext uri="{FF2B5EF4-FFF2-40B4-BE49-F238E27FC236}">
                <a16:creationId xmlns:a16="http://schemas.microsoft.com/office/drawing/2014/main" id="{2D6F4627-FD9F-40E4-A590-2D0B70795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1848" y="4333983"/>
            <a:ext cx="203200" cy="203200"/>
          </a:xfrm>
          <a:prstGeom prst="rect">
            <a:avLst/>
          </a:prstGeom>
        </p:spPr>
      </p:pic>
      <p:pic>
        <p:nvPicPr>
          <p:cNvPr id="118" name="Graphic 117" descr="Home">
            <a:extLst>
              <a:ext uri="{FF2B5EF4-FFF2-40B4-BE49-F238E27FC236}">
                <a16:creationId xmlns:a16="http://schemas.microsoft.com/office/drawing/2014/main" id="{8D2A6A2E-4A79-4350-B570-5298BB38E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0769" y="4262157"/>
            <a:ext cx="203200" cy="203200"/>
          </a:xfrm>
          <a:prstGeom prst="rect">
            <a:avLst/>
          </a:prstGeom>
        </p:spPr>
      </p:pic>
      <p:pic>
        <p:nvPicPr>
          <p:cNvPr id="119" name="Graphic 118" descr="Home">
            <a:extLst>
              <a:ext uri="{FF2B5EF4-FFF2-40B4-BE49-F238E27FC236}">
                <a16:creationId xmlns:a16="http://schemas.microsoft.com/office/drawing/2014/main" id="{A957D117-F22E-4B90-ACB9-CDDC19719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7083" y="1674345"/>
            <a:ext cx="203200" cy="203200"/>
          </a:xfrm>
          <a:prstGeom prst="rect">
            <a:avLst/>
          </a:prstGeom>
        </p:spPr>
      </p:pic>
      <p:pic>
        <p:nvPicPr>
          <p:cNvPr id="120" name="Graphic 119" descr="Home">
            <a:extLst>
              <a:ext uri="{FF2B5EF4-FFF2-40B4-BE49-F238E27FC236}">
                <a16:creationId xmlns:a16="http://schemas.microsoft.com/office/drawing/2014/main" id="{7E72469B-9C91-4BBD-B3F8-B4224DEAE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8860" y="6178550"/>
            <a:ext cx="203200" cy="203200"/>
          </a:xfrm>
          <a:prstGeom prst="rect">
            <a:avLst/>
          </a:prstGeom>
        </p:spPr>
      </p:pic>
      <p:pic>
        <p:nvPicPr>
          <p:cNvPr id="121" name="Graphic 120" descr="Home">
            <a:extLst>
              <a:ext uri="{FF2B5EF4-FFF2-40B4-BE49-F238E27FC236}">
                <a16:creationId xmlns:a16="http://schemas.microsoft.com/office/drawing/2014/main" id="{924D0F70-C0E3-4E31-9C33-5525BB475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3460" y="6032500"/>
            <a:ext cx="203200" cy="203200"/>
          </a:xfrm>
          <a:prstGeom prst="rect">
            <a:avLst/>
          </a:prstGeom>
        </p:spPr>
      </p:pic>
      <p:pic>
        <p:nvPicPr>
          <p:cNvPr id="122" name="Graphic 121" descr="Home">
            <a:extLst>
              <a:ext uri="{FF2B5EF4-FFF2-40B4-BE49-F238E27FC236}">
                <a16:creationId xmlns:a16="http://schemas.microsoft.com/office/drawing/2014/main" id="{CFC3A2FC-6E67-40DC-AF77-4D4D268D7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3758" y="5619750"/>
            <a:ext cx="203200" cy="203200"/>
          </a:xfrm>
          <a:prstGeom prst="rect">
            <a:avLst/>
          </a:prstGeom>
        </p:spPr>
      </p:pic>
      <p:pic>
        <p:nvPicPr>
          <p:cNvPr id="123" name="Graphic 122" descr="Home">
            <a:extLst>
              <a:ext uri="{FF2B5EF4-FFF2-40B4-BE49-F238E27FC236}">
                <a16:creationId xmlns:a16="http://schemas.microsoft.com/office/drawing/2014/main" id="{862ED752-B3BB-49BA-BF00-B88273392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0769" y="5727700"/>
            <a:ext cx="203200" cy="203200"/>
          </a:xfrm>
          <a:prstGeom prst="rect">
            <a:avLst/>
          </a:prstGeom>
        </p:spPr>
      </p:pic>
      <p:pic>
        <p:nvPicPr>
          <p:cNvPr id="124" name="Graphic 123" descr="Home">
            <a:extLst>
              <a:ext uri="{FF2B5EF4-FFF2-40B4-BE49-F238E27FC236}">
                <a16:creationId xmlns:a16="http://schemas.microsoft.com/office/drawing/2014/main" id="{EA1F0B5C-DBD9-4AC8-85C5-C63E73F2D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0558" y="6081059"/>
            <a:ext cx="203200" cy="203200"/>
          </a:xfrm>
          <a:prstGeom prst="rect">
            <a:avLst/>
          </a:prstGeom>
        </p:spPr>
      </p:pic>
      <p:pic>
        <p:nvPicPr>
          <p:cNvPr id="125" name="Graphic 124" descr="Home">
            <a:extLst>
              <a:ext uri="{FF2B5EF4-FFF2-40B4-BE49-F238E27FC236}">
                <a16:creationId xmlns:a16="http://schemas.microsoft.com/office/drawing/2014/main" id="{9F6953A2-DC40-4B01-BB1F-AE47C0780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6747" y="6050645"/>
            <a:ext cx="203200" cy="203200"/>
          </a:xfrm>
          <a:prstGeom prst="rect">
            <a:avLst/>
          </a:prstGeom>
        </p:spPr>
      </p:pic>
      <p:pic>
        <p:nvPicPr>
          <p:cNvPr id="126" name="Graphic 125" descr="Home">
            <a:extLst>
              <a:ext uri="{FF2B5EF4-FFF2-40B4-BE49-F238E27FC236}">
                <a16:creationId xmlns:a16="http://schemas.microsoft.com/office/drawing/2014/main" id="{0FF6146E-A60B-4CB8-B0C8-A1E98238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9169" y="5924550"/>
            <a:ext cx="203200" cy="203200"/>
          </a:xfrm>
          <a:prstGeom prst="rect">
            <a:avLst/>
          </a:prstGeom>
        </p:spPr>
      </p:pic>
      <p:pic>
        <p:nvPicPr>
          <p:cNvPr id="127" name="Graphic 126" descr="Home">
            <a:extLst>
              <a:ext uri="{FF2B5EF4-FFF2-40B4-BE49-F238E27FC236}">
                <a16:creationId xmlns:a16="http://schemas.microsoft.com/office/drawing/2014/main" id="{D6ABECC1-5237-4F64-812A-1AC3A6768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583" y="3053693"/>
            <a:ext cx="203200" cy="203200"/>
          </a:xfrm>
          <a:prstGeom prst="rect">
            <a:avLst/>
          </a:prstGeom>
        </p:spPr>
      </p:pic>
      <p:pic>
        <p:nvPicPr>
          <p:cNvPr id="128" name="Graphic 127" descr="Home">
            <a:extLst>
              <a:ext uri="{FF2B5EF4-FFF2-40B4-BE49-F238E27FC236}">
                <a16:creationId xmlns:a16="http://schemas.microsoft.com/office/drawing/2014/main" id="{8F2C6B9C-12C6-4F44-A120-1A7E09F3C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3932" y="2775737"/>
            <a:ext cx="203200" cy="203200"/>
          </a:xfrm>
          <a:prstGeom prst="rect">
            <a:avLst/>
          </a:prstGeom>
        </p:spPr>
      </p:pic>
      <p:pic>
        <p:nvPicPr>
          <p:cNvPr id="129" name="Graphic 128" descr="Home">
            <a:extLst>
              <a:ext uri="{FF2B5EF4-FFF2-40B4-BE49-F238E27FC236}">
                <a16:creationId xmlns:a16="http://schemas.microsoft.com/office/drawing/2014/main" id="{F67ED03C-50AF-488C-A09D-3F394264D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6242" y="2429436"/>
            <a:ext cx="203200" cy="203200"/>
          </a:xfrm>
          <a:prstGeom prst="rect">
            <a:avLst/>
          </a:prstGeom>
        </p:spPr>
      </p:pic>
      <p:pic>
        <p:nvPicPr>
          <p:cNvPr id="130" name="Graphic 129" descr="Home">
            <a:extLst>
              <a:ext uri="{FF2B5EF4-FFF2-40B4-BE49-F238E27FC236}">
                <a16:creationId xmlns:a16="http://schemas.microsoft.com/office/drawing/2014/main" id="{13E9C8C7-ED76-48ED-844B-7F81B97D8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0164" y="2207412"/>
            <a:ext cx="203200" cy="203200"/>
          </a:xfrm>
          <a:prstGeom prst="rect">
            <a:avLst/>
          </a:prstGeom>
        </p:spPr>
      </p:pic>
      <p:pic>
        <p:nvPicPr>
          <p:cNvPr id="131" name="Graphic 130" descr="Home">
            <a:extLst>
              <a:ext uri="{FF2B5EF4-FFF2-40B4-BE49-F238E27FC236}">
                <a16:creationId xmlns:a16="http://schemas.microsoft.com/office/drawing/2014/main" id="{DB8CCDFF-0003-40EA-9B09-7235F1B7B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350" y="1701800"/>
            <a:ext cx="203200" cy="203200"/>
          </a:xfrm>
          <a:prstGeom prst="rect">
            <a:avLst/>
          </a:prstGeom>
        </p:spPr>
      </p:pic>
      <p:pic>
        <p:nvPicPr>
          <p:cNvPr id="132" name="Graphic 131" descr="Home">
            <a:extLst>
              <a:ext uri="{FF2B5EF4-FFF2-40B4-BE49-F238E27FC236}">
                <a16:creationId xmlns:a16="http://schemas.microsoft.com/office/drawing/2014/main" id="{8D79F0FA-187A-4332-8442-17B6F51DA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7550" y="2762417"/>
            <a:ext cx="203200" cy="203200"/>
          </a:xfrm>
          <a:prstGeom prst="rect">
            <a:avLst/>
          </a:prstGeom>
        </p:spPr>
      </p:pic>
      <p:pic>
        <p:nvPicPr>
          <p:cNvPr id="133" name="Graphic 132" descr="Home">
            <a:extLst>
              <a:ext uri="{FF2B5EF4-FFF2-40B4-BE49-F238E27FC236}">
                <a16:creationId xmlns:a16="http://schemas.microsoft.com/office/drawing/2014/main" id="{AA5C7079-0F6B-40E0-90D8-1666793E6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4137" y="2734236"/>
            <a:ext cx="203200" cy="203200"/>
          </a:xfrm>
          <a:prstGeom prst="rect">
            <a:avLst/>
          </a:prstGeom>
        </p:spPr>
      </p:pic>
      <p:pic>
        <p:nvPicPr>
          <p:cNvPr id="134" name="Graphic 133" descr="Home">
            <a:extLst>
              <a:ext uri="{FF2B5EF4-FFF2-40B4-BE49-F238E27FC236}">
                <a16:creationId xmlns:a16="http://schemas.microsoft.com/office/drawing/2014/main" id="{C8A79597-9574-4A2A-8379-042928B25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3137" y="2775737"/>
            <a:ext cx="203200" cy="203200"/>
          </a:xfrm>
          <a:prstGeom prst="rect">
            <a:avLst/>
          </a:prstGeom>
        </p:spPr>
      </p:pic>
      <p:pic>
        <p:nvPicPr>
          <p:cNvPr id="136" name="Graphic 135" descr="Home">
            <a:extLst>
              <a:ext uri="{FF2B5EF4-FFF2-40B4-BE49-F238E27FC236}">
                <a16:creationId xmlns:a16="http://schemas.microsoft.com/office/drawing/2014/main" id="{CA9C7ABA-0C89-4804-ACCA-93A042FE5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864" y="2529431"/>
            <a:ext cx="203200" cy="203200"/>
          </a:xfrm>
          <a:prstGeom prst="rect">
            <a:avLst/>
          </a:prstGeom>
        </p:spPr>
      </p:pic>
      <p:pic>
        <p:nvPicPr>
          <p:cNvPr id="137" name="Graphic 136" descr="Home">
            <a:extLst>
              <a:ext uri="{FF2B5EF4-FFF2-40B4-BE49-F238E27FC236}">
                <a16:creationId xmlns:a16="http://schemas.microsoft.com/office/drawing/2014/main" id="{858E6840-CBF9-4C64-A877-B3FBE845B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7011" y="2312857"/>
            <a:ext cx="203200" cy="203200"/>
          </a:xfrm>
          <a:prstGeom prst="rect">
            <a:avLst/>
          </a:prstGeom>
        </p:spPr>
      </p:pic>
      <p:pic>
        <p:nvPicPr>
          <p:cNvPr id="138" name="Graphic 137" descr="Home">
            <a:extLst>
              <a:ext uri="{FF2B5EF4-FFF2-40B4-BE49-F238E27FC236}">
                <a16:creationId xmlns:a16="http://schemas.microsoft.com/office/drawing/2014/main" id="{0E787AB2-849D-4969-A304-9CF0A1A62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864" y="2134573"/>
            <a:ext cx="203200" cy="203200"/>
          </a:xfrm>
          <a:prstGeom prst="rect">
            <a:avLst/>
          </a:prstGeom>
        </p:spPr>
      </p:pic>
      <p:pic>
        <p:nvPicPr>
          <p:cNvPr id="139" name="Graphic 138" descr="Home">
            <a:extLst>
              <a:ext uri="{FF2B5EF4-FFF2-40B4-BE49-F238E27FC236}">
                <a16:creationId xmlns:a16="http://schemas.microsoft.com/office/drawing/2014/main" id="{90C40137-0033-417A-891B-A89075C98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8888" y="1894578"/>
            <a:ext cx="203200" cy="203200"/>
          </a:xfrm>
          <a:prstGeom prst="rect">
            <a:avLst/>
          </a:prstGeom>
        </p:spPr>
      </p:pic>
      <p:pic>
        <p:nvPicPr>
          <p:cNvPr id="140" name="Graphic 139" descr="Home">
            <a:extLst>
              <a:ext uri="{FF2B5EF4-FFF2-40B4-BE49-F238E27FC236}">
                <a16:creationId xmlns:a16="http://schemas.microsoft.com/office/drawing/2014/main" id="{D2770FD3-9AA4-4EF6-93FC-8D21684EC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662" y="1782746"/>
            <a:ext cx="203200" cy="203200"/>
          </a:xfrm>
          <a:prstGeom prst="rect">
            <a:avLst/>
          </a:prstGeom>
        </p:spPr>
      </p:pic>
      <p:pic>
        <p:nvPicPr>
          <p:cNvPr id="141" name="Graphic 140" descr="Home">
            <a:extLst>
              <a:ext uri="{FF2B5EF4-FFF2-40B4-BE49-F238E27FC236}">
                <a16:creationId xmlns:a16="http://schemas.microsoft.com/office/drawing/2014/main" id="{859B1993-74AA-4667-9A31-E8B48F523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6615" y="2199586"/>
            <a:ext cx="203200" cy="203200"/>
          </a:xfrm>
          <a:prstGeom prst="rect">
            <a:avLst/>
          </a:prstGeom>
        </p:spPr>
      </p:pic>
      <p:pic>
        <p:nvPicPr>
          <p:cNvPr id="142" name="Graphic 141" descr="Home">
            <a:extLst>
              <a:ext uri="{FF2B5EF4-FFF2-40B4-BE49-F238E27FC236}">
                <a16:creationId xmlns:a16="http://schemas.microsoft.com/office/drawing/2014/main" id="{F0738C0B-2790-409A-B35E-6E391DF77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7819" y="2391244"/>
            <a:ext cx="203200" cy="203200"/>
          </a:xfrm>
          <a:prstGeom prst="rect">
            <a:avLst/>
          </a:prstGeom>
        </p:spPr>
      </p:pic>
      <p:pic>
        <p:nvPicPr>
          <p:cNvPr id="143" name="Graphic 142" descr="Home">
            <a:extLst>
              <a:ext uri="{FF2B5EF4-FFF2-40B4-BE49-F238E27FC236}">
                <a16:creationId xmlns:a16="http://schemas.microsoft.com/office/drawing/2014/main" id="{3EDB6DFA-9132-47B5-9BDA-4E8608B5D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3513" y="2081269"/>
            <a:ext cx="203200" cy="203200"/>
          </a:xfrm>
          <a:prstGeom prst="rect">
            <a:avLst/>
          </a:prstGeom>
        </p:spPr>
      </p:pic>
      <p:pic>
        <p:nvPicPr>
          <p:cNvPr id="144" name="Graphic 143" descr="Home">
            <a:extLst>
              <a:ext uri="{FF2B5EF4-FFF2-40B4-BE49-F238E27FC236}">
                <a16:creationId xmlns:a16="http://schemas.microsoft.com/office/drawing/2014/main" id="{EDAE8653-7F9C-4AAD-87F9-7FCE3BED9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0728" y="1579546"/>
            <a:ext cx="203200" cy="203200"/>
          </a:xfrm>
          <a:prstGeom prst="rect">
            <a:avLst/>
          </a:prstGeom>
        </p:spPr>
      </p:pic>
      <p:pic>
        <p:nvPicPr>
          <p:cNvPr id="145" name="Graphic 144" descr="Home">
            <a:extLst>
              <a:ext uri="{FF2B5EF4-FFF2-40B4-BE49-F238E27FC236}">
                <a16:creationId xmlns:a16="http://schemas.microsoft.com/office/drawing/2014/main" id="{08BA6FBE-8DBC-48B4-8AC4-FE02D8025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0350" y="1453630"/>
            <a:ext cx="203200" cy="203200"/>
          </a:xfrm>
          <a:prstGeom prst="rect">
            <a:avLst/>
          </a:prstGeom>
        </p:spPr>
      </p:pic>
      <p:pic>
        <p:nvPicPr>
          <p:cNvPr id="146" name="Graphic 145" descr="Home">
            <a:extLst>
              <a:ext uri="{FF2B5EF4-FFF2-40B4-BE49-F238E27FC236}">
                <a16:creationId xmlns:a16="http://schemas.microsoft.com/office/drawing/2014/main" id="{28FD58FA-59CE-4195-95DC-67782C22F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9833" y="1878069"/>
            <a:ext cx="203200" cy="203200"/>
          </a:xfrm>
          <a:prstGeom prst="rect">
            <a:avLst/>
          </a:prstGeom>
        </p:spPr>
      </p:pic>
      <p:pic>
        <p:nvPicPr>
          <p:cNvPr id="147" name="Graphic 146" descr="Home">
            <a:extLst>
              <a:ext uri="{FF2B5EF4-FFF2-40B4-BE49-F238E27FC236}">
                <a16:creationId xmlns:a16="http://schemas.microsoft.com/office/drawing/2014/main" id="{07FBFE72-48B1-4DFF-859A-9221C4ECF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8103" y="5882341"/>
            <a:ext cx="203200" cy="203200"/>
          </a:xfrm>
          <a:prstGeom prst="rect">
            <a:avLst/>
          </a:prstGeom>
        </p:spPr>
      </p:pic>
      <p:pic>
        <p:nvPicPr>
          <p:cNvPr id="148" name="Graphic 147" descr="Home">
            <a:extLst>
              <a:ext uri="{FF2B5EF4-FFF2-40B4-BE49-F238E27FC236}">
                <a16:creationId xmlns:a16="http://schemas.microsoft.com/office/drawing/2014/main" id="{7899827D-C82B-4C09-90E3-5EFBBFF1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3950" y="5505151"/>
            <a:ext cx="203200" cy="203200"/>
          </a:xfrm>
          <a:prstGeom prst="rect">
            <a:avLst/>
          </a:prstGeom>
        </p:spPr>
      </p:pic>
      <p:pic>
        <p:nvPicPr>
          <p:cNvPr id="149" name="Graphic 148" descr="Home">
            <a:extLst>
              <a:ext uri="{FF2B5EF4-FFF2-40B4-BE49-F238E27FC236}">
                <a16:creationId xmlns:a16="http://schemas.microsoft.com/office/drawing/2014/main" id="{179E99FF-4B86-4A0A-827A-0C9CE2C0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9222" y="5327351"/>
            <a:ext cx="203200" cy="203200"/>
          </a:xfrm>
          <a:prstGeom prst="rect">
            <a:avLst/>
          </a:prstGeom>
        </p:spPr>
      </p:pic>
      <p:pic>
        <p:nvPicPr>
          <p:cNvPr id="150" name="Graphic 149" descr="Home">
            <a:extLst>
              <a:ext uri="{FF2B5EF4-FFF2-40B4-BE49-F238E27FC236}">
                <a16:creationId xmlns:a16="http://schemas.microsoft.com/office/drawing/2014/main" id="{AC43EF35-5A58-42F2-8C0C-9980AC6D9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0143" y="5053923"/>
            <a:ext cx="203200" cy="203200"/>
          </a:xfrm>
          <a:prstGeom prst="rect">
            <a:avLst/>
          </a:prstGeom>
        </p:spPr>
      </p:pic>
      <p:pic>
        <p:nvPicPr>
          <p:cNvPr id="151" name="Graphic 150" descr="Home">
            <a:extLst>
              <a:ext uri="{FF2B5EF4-FFF2-40B4-BE49-F238E27FC236}">
                <a16:creationId xmlns:a16="http://schemas.microsoft.com/office/drawing/2014/main" id="{F33A02E1-F85E-414F-B1A0-10EF5B03E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8765" y="5094189"/>
            <a:ext cx="203200" cy="203200"/>
          </a:xfrm>
          <a:prstGeom prst="rect">
            <a:avLst/>
          </a:prstGeom>
        </p:spPr>
      </p:pic>
      <p:pic>
        <p:nvPicPr>
          <p:cNvPr id="152" name="Graphic 151" descr="Home">
            <a:extLst>
              <a:ext uri="{FF2B5EF4-FFF2-40B4-BE49-F238E27FC236}">
                <a16:creationId xmlns:a16="http://schemas.microsoft.com/office/drawing/2014/main" id="{E6813D16-EF32-499B-A46B-0E2FB65E5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9676" y="4841836"/>
            <a:ext cx="203200" cy="203200"/>
          </a:xfrm>
          <a:prstGeom prst="rect">
            <a:avLst/>
          </a:prstGeom>
        </p:spPr>
      </p:pic>
      <p:pic>
        <p:nvPicPr>
          <p:cNvPr id="153" name="Graphic 152" descr="Home">
            <a:extLst>
              <a:ext uri="{FF2B5EF4-FFF2-40B4-BE49-F238E27FC236}">
                <a16:creationId xmlns:a16="http://schemas.microsoft.com/office/drawing/2014/main" id="{E6B10560-EAC1-409F-A039-0428FF577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6521" y="5233110"/>
            <a:ext cx="203200" cy="203200"/>
          </a:xfrm>
          <a:prstGeom prst="rect">
            <a:avLst/>
          </a:prstGeom>
        </p:spPr>
      </p:pic>
      <p:pic>
        <p:nvPicPr>
          <p:cNvPr id="154" name="Graphic 153" descr="Home">
            <a:extLst>
              <a:ext uri="{FF2B5EF4-FFF2-40B4-BE49-F238E27FC236}">
                <a16:creationId xmlns:a16="http://schemas.microsoft.com/office/drawing/2014/main" id="{4AF1A6D1-9768-44D8-9FB3-A8FD0ECDD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3058" y="5022047"/>
            <a:ext cx="203200" cy="203200"/>
          </a:xfrm>
          <a:prstGeom prst="rect">
            <a:avLst/>
          </a:prstGeom>
        </p:spPr>
      </p:pic>
      <p:pic>
        <p:nvPicPr>
          <p:cNvPr id="155" name="Graphic 154" descr="Home">
            <a:extLst>
              <a:ext uri="{FF2B5EF4-FFF2-40B4-BE49-F238E27FC236}">
                <a16:creationId xmlns:a16="http://schemas.microsoft.com/office/drawing/2014/main" id="{85A6ACC5-576D-4A80-B310-271755162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5163" y="5242425"/>
            <a:ext cx="203200" cy="203200"/>
          </a:xfrm>
          <a:prstGeom prst="rect">
            <a:avLst/>
          </a:prstGeom>
        </p:spPr>
      </p:pic>
      <p:pic>
        <p:nvPicPr>
          <p:cNvPr id="156" name="Graphic 155" descr="Home">
            <a:extLst>
              <a:ext uri="{FF2B5EF4-FFF2-40B4-BE49-F238E27FC236}">
                <a16:creationId xmlns:a16="http://schemas.microsoft.com/office/drawing/2014/main" id="{50E4D19F-3857-4764-B6E9-9F85AB514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7158" y="5906149"/>
            <a:ext cx="203200" cy="203200"/>
          </a:xfrm>
          <a:prstGeom prst="rect">
            <a:avLst/>
          </a:prstGeom>
        </p:spPr>
      </p:pic>
      <p:pic>
        <p:nvPicPr>
          <p:cNvPr id="157" name="Graphic 156" descr="Home">
            <a:extLst>
              <a:ext uri="{FF2B5EF4-FFF2-40B4-BE49-F238E27FC236}">
                <a16:creationId xmlns:a16="http://schemas.microsoft.com/office/drawing/2014/main" id="{A35D77D2-C20E-42BE-8DF4-992C6675F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8916" y="5956804"/>
            <a:ext cx="203200" cy="203200"/>
          </a:xfrm>
          <a:prstGeom prst="rect">
            <a:avLst/>
          </a:prstGeom>
        </p:spPr>
      </p:pic>
      <p:pic>
        <p:nvPicPr>
          <p:cNvPr id="158" name="Graphic 157" descr="Home">
            <a:extLst>
              <a:ext uri="{FF2B5EF4-FFF2-40B4-BE49-F238E27FC236}">
                <a16:creationId xmlns:a16="http://schemas.microsoft.com/office/drawing/2014/main" id="{ABDA0451-ECB8-460C-8999-9D87A5500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8965" y="3990820"/>
            <a:ext cx="203200" cy="203200"/>
          </a:xfrm>
          <a:prstGeom prst="rect">
            <a:avLst/>
          </a:prstGeom>
        </p:spPr>
      </p:pic>
      <p:pic>
        <p:nvPicPr>
          <p:cNvPr id="159" name="Graphic 158" descr="Home">
            <a:extLst>
              <a:ext uri="{FF2B5EF4-FFF2-40B4-BE49-F238E27FC236}">
                <a16:creationId xmlns:a16="http://schemas.microsoft.com/office/drawing/2014/main" id="{51B70518-3391-42D8-89CD-DCF10296B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3901" y="3857888"/>
            <a:ext cx="203200" cy="203200"/>
          </a:xfrm>
          <a:prstGeom prst="rect">
            <a:avLst/>
          </a:prstGeom>
        </p:spPr>
      </p:pic>
      <p:pic>
        <p:nvPicPr>
          <p:cNvPr id="160" name="Graphic 159" descr="Home">
            <a:extLst>
              <a:ext uri="{FF2B5EF4-FFF2-40B4-BE49-F238E27FC236}">
                <a16:creationId xmlns:a16="http://schemas.microsoft.com/office/drawing/2014/main" id="{5F44AD5C-7581-4493-9922-2CA83DCEF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1235" y="3451412"/>
            <a:ext cx="203200" cy="203200"/>
          </a:xfrm>
          <a:prstGeom prst="rect">
            <a:avLst/>
          </a:prstGeom>
        </p:spPr>
      </p:pic>
      <p:pic>
        <p:nvPicPr>
          <p:cNvPr id="161" name="Graphic 160" descr="Home">
            <a:extLst>
              <a:ext uri="{FF2B5EF4-FFF2-40B4-BE49-F238E27FC236}">
                <a16:creationId xmlns:a16="http://schemas.microsoft.com/office/drawing/2014/main" id="{F4F67BDC-1FA4-470C-90DA-106D03B9D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5290" y="3263153"/>
            <a:ext cx="203200" cy="203200"/>
          </a:xfrm>
          <a:prstGeom prst="rect">
            <a:avLst/>
          </a:prstGeom>
        </p:spPr>
      </p:pic>
      <p:pic>
        <p:nvPicPr>
          <p:cNvPr id="162" name="Graphic 161" descr="Home">
            <a:extLst>
              <a:ext uri="{FF2B5EF4-FFF2-40B4-BE49-F238E27FC236}">
                <a16:creationId xmlns:a16="http://schemas.microsoft.com/office/drawing/2014/main" id="{67B775CB-CC87-458D-ABCA-0AD0A4D54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183" y="3219077"/>
            <a:ext cx="203200" cy="203200"/>
          </a:xfrm>
          <a:prstGeom prst="rect">
            <a:avLst/>
          </a:prstGeom>
        </p:spPr>
      </p:pic>
      <p:pic>
        <p:nvPicPr>
          <p:cNvPr id="163" name="Graphic 162" descr="Home">
            <a:extLst>
              <a:ext uri="{FF2B5EF4-FFF2-40B4-BE49-F238E27FC236}">
                <a16:creationId xmlns:a16="http://schemas.microsoft.com/office/drawing/2014/main" id="{2C97E73E-D12E-4ED7-93CF-2B03F0C18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8052" y="2949848"/>
            <a:ext cx="203200" cy="203200"/>
          </a:xfrm>
          <a:prstGeom prst="rect">
            <a:avLst/>
          </a:prstGeom>
        </p:spPr>
      </p:pic>
      <p:pic>
        <p:nvPicPr>
          <p:cNvPr id="164" name="Graphic 163" descr="Home">
            <a:extLst>
              <a:ext uri="{FF2B5EF4-FFF2-40B4-BE49-F238E27FC236}">
                <a16:creationId xmlns:a16="http://schemas.microsoft.com/office/drawing/2014/main" id="{28053DE6-F8D9-4EF1-ADFC-24D0AD1B6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0435" y="3117189"/>
            <a:ext cx="203200" cy="203200"/>
          </a:xfrm>
          <a:prstGeom prst="rect">
            <a:avLst/>
          </a:prstGeom>
        </p:spPr>
      </p:pic>
      <p:pic>
        <p:nvPicPr>
          <p:cNvPr id="165" name="Graphic 164" descr="Home">
            <a:extLst>
              <a:ext uri="{FF2B5EF4-FFF2-40B4-BE49-F238E27FC236}">
                <a16:creationId xmlns:a16="http://schemas.microsoft.com/office/drawing/2014/main" id="{2895EF7D-8988-4CDF-BB33-3BEF8F46B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7933" y="3022807"/>
            <a:ext cx="203200" cy="203200"/>
          </a:xfrm>
          <a:prstGeom prst="rect">
            <a:avLst/>
          </a:prstGeom>
        </p:spPr>
      </p:pic>
      <p:pic>
        <p:nvPicPr>
          <p:cNvPr id="166" name="Graphic 165" descr="Home">
            <a:extLst>
              <a:ext uri="{FF2B5EF4-FFF2-40B4-BE49-F238E27FC236}">
                <a16:creationId xmlns:a16="http://schemas.microsoft.com/office/drawing/2014/main" id="{E4985C7B-04BA-4E4F-8806-6565A587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921" y="3248419"/>
            <a:ext cx="203200" cy="203200"/>
          </a:xfrm>
          <a:prstGeom prst="rect">
            <a:avLst/>
          </a:prstGeom>
        </p:spPr>
      </p:pic>
      <p:pic>
        <p:nvPicPr>
          <p:cNvPr id="167" name="Graphic 166" descr="Home">
            <a:extLst>
              <a:ext uri="{FF2B5EF4-FFF2-40B4-BE49-F238E27FC236}">
                <a16:creationId xmlns:a16="http://schemas.microsoft.com/office/drawing/2014/main" id="{D12E6849-FBFD-4EFA-ABFE-77DB71BFA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6748" y="3406302"/>
            <a:ext cx="203200" cy="203200"/>
          </a:xfrm>
          <a:prstGeom prst="rect">
            <a:avLst/>
          </a:prstGeom>
        </p:spPr>
      </p:pic>
      <p:pic>
        <p:nvPicPr>
          <p:cNvPr id="168" name="Graphic 167" descr="Home">
            <a:extLst>
              <a:ext uri="{FF2B5EF4-FFF2-40B4-BE49-F238E27FC236}">
                <a16:creationId xmlns:a16="http://schemas.microsoft.com/office/drawing/2014/main" id="{865336F3-FDED-48A4-A437-039DB40E5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4438" y="3083794"/>
            <a:ext cx="203200" cy="203200"/>
          </a:xfrm>
          <a:prstGeom prst="rect">
            <a:avLst/>
          </a:prstGeom>
        </p:spPr>
      </p:pic>
      <p:pic>
        <p:nvPicPr>
          <p:cNvPr id="169" name="Graphic 168" descr="Home">
            <a:extLst>
              <a:ext uri="{FF2B5EF4-FFF2-40B4-BE49-F238E27FC236}">
                <a16:creationId xmlns:a16="http://schemas.microsoft.com/office/drawing/2014/main" id="{5BDBC493-CAAA-480A-9254-33E3FBCF4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8656" y="2336053"/>
            <a:ext cx="203200" cy="203200"/>
          </a:xfrm>
          <a:prstGeom prst="rect">
            <a:avLst/>
          </a:prstGeom>
        </p:spPr>
      </p:pic>
      <p:pic>
        <p:nvPicPr>
          <p:cNvPr id="170" name="Graphic 169" descr="Home">
            <a:extLst>
              <a:ext uri="{FF2B5EF4-FFF2-40B4-BE49-F238E27FC236}">
                <a16:creationId xmlns:a16="http://schemas.microsoft.com/office/drawing/2014/main" id="{4F3B426D-7031-49A2-95A0-43E072339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6609" y="2250028"/>
            <a:ext cx="203200" cy="203200"/>
          </a:xfrm>
          <a:prstGeom prst="rect">
            <a:avLst/>
          </a:prstGeom>
        </p:spPr>
      </p:pic>
      <p:pic>
        <p:nvPicPr>
          <p:cNvPr id="171" name="Graphic 170" descr="Home">
            <a:extLst>
              <a:ext uri="{FF2B5EF4-FFF2-40B4-BE49-F238E27FC236}">
                <a16:creationId xmlns:a16="http://schemas.microsoft.com/office/drawing/2014/main" id="{393D95E8-2F4E-4657-B7DE-A0C7771B3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2615" y="2471532"/>
            <a:ext cx="203200" cy="203200"/>
          </a:xfrm>
          <a:prstGeom prst="rect">
            <a:avLst/>
          </a:prstGeom>
        </p:spPr>
      </p:pic>
      <p:pic>
        <p:nvPicPr>
          <p:cNvPr id="172" name="Graphic 171" descr="Home">
            <a:extLst>
              <a:ext uri="{FF2B5EF4-FFF2-40B4-BE49-F238E27FC236}">
                <a16:creationId xmlns:a16="http://schemas.microsoft.com/office/drawing/2014/main" id="{7F6CE956-3E8E-4130-B1C3-3DC888868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1056" y="2488453"/>
            <a:ext cx="203200" cy="203200"/>
          </a:xfrm>
          <a:prstGeom prst="rect">
            <a:avLst/>
          </a:prstGeom>
        </p:spPr>
      </p:pic>
      <p:pic>
        <p:nvPicPr>
          <p:cNvPr id="173" name="Graphic 172" descr="Home">
            <a:extLst>
              <a:ext uri="{FF2B5EF4-FFF2-40B4-BE49-F238E27FC236}">
                <a16:creationId xmlns:a16="http://schemas.microsoft.com/office/drawing/2014/main" id="{6A9A0827-F18E-4E29-9C5A-9A3339BBA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786" y="4031484"/>
            <a:ext cx="203200" cy="203200"/>
          </a:xfrm>
          <a:prstGeom prst="rect">
            <a:avLst/>
          </a:prstGeom>
        </p:spPr>
      </p:pic>
      <p:pic>
        <p:nvPicPr>
          <p:cNvPr id="174" name="Graphic 173" descr="Home">
            <a:extLst>
              <a:ext uri="{FF2B5EF4-FFF2-40B4-BE49-F238E27FC236}">
                <a16:creationId xmlns:a16="http://schemas.microsoft.com/office/drawing/2014/main" id="{46887B0B-2A6F-4FB5-96A3-18D01340E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3811" y="4189127"/>
            <a:ext cx="203200" cy="203200"/>
          </a:xfrm>
          <a:prstGeom prst="rect">
            <a:avLst/>
          </a:prstGeom>
        </p:spPr>
      </p:pic>
      <p:pic>
        <p:nvPicPr>
          <p:cNvPr id="175" name="Graphic 174" descr="Home">
            <a:extLst>
              <a:ext uri="{FF2B5EF4-FFF2-40B4-BE49-F238E27FC236}">
                <a16:creationId xmlns:a16="http://schemas.microsoft.com/office/drawing/2014/main" id="{0652D61E-AC21-4DBD-A977-128DC0B44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9768" y="4836607"/>
            <a:ext cx="203200" cy="203200"/>
          </a:xfrm>
          <a:prstGeom prst="rect">
            <a:avLst/>
          </a:prstGeom>
        </p:spPr>
      </p:pic>
      <p:pic>
        <p:nvPicPr>
          <p:cNvPr id="176" name="Graphic 175" descr="Home">
            <a:extLst>
              <a:ext uri="{FF2B5EF4-FFF2-40B4-BE49-F238E27FC236}">
                <a16:creationId xmlns:a16="http://schemas.microsoft.com/office/drawing/2014/main" id="{1E43FEBD-F202-4E19-AF1B-3F3A6FADF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1536" y="4818377"/>
            <a:ext cx="203200" cy="203200"/>
          </a:xfrm>
          <a:prstGeom prst="rect">
            <a:avLst/>
          </a:prstGeom>
        </p:spPr>
      </p:pic>
      <p:pic>
        <p:nvPicPr>
          <p:cNvPr id="177" name="Graphic 176" descr="Home">
            <a:extLst>
              <a:ext uri="{FF2B5EF4-FFF2-40B4-BE49-F238E27FC236}">
                <a16:creationId xmlns:a16="http://schemas.microsoft.com/office/drawing/2014/main" id="{510057E2-72C4-4841-88B9-9B56F8E35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8551" y="4401818"/>
            <a:ext cx="203200" cy="203200"/>
          </a:xfrm>
          <a:prstGeom prst="rect">
            <a:avLst/>
          </a:prstGeom>
        </p:spPr>
      </p:pic>
      <p:pic>
        <p:nvPicPr>
          <p:cNvPr id="178" name="Graphic 177" descr="Home">
            <a:extLst>
              <a:ext uri="{FF2B5EF4-FFF2-40B4-BE49-F238E27FC236}">
                <a16:creationId xmlns:a16="http://schemas.microsoft.com/office/drawing/2014/main" id="{DBF27F26-E146-4AB0-8B57-0A507E47F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1813" y="1545522"/>
            <a:ext cx="203200" cy="203200"/>
          </a:xfrm>
          <a:prstGeom prst="rect">
            <a:avLst/>
          </a:prstGeom>
        </p:spPr>
      </p:pic>
      <p:pic>
        <p:nvPicPr>
          <p:cNvPr id="179" name="Graphic 178" descr="Home">
            <a:extLst>
              <a:ext uri="{FF2B5EF4-FFF2-40B4-BE49-F238E27FC236}">
                <a16:creationId xmlns:a16="http://schemas.microsoft.com/office/drawing/2014/main" id="{4B6E77AE-EDB4-4794-89CD-6546E308F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5950" y="1587666"/>
            <a:ext cx="203200" cy="203200"/>
          </a:xfrm>
          <a:prstGeom prst="rect">
            <a:avLst/>
          </a:prstGeom>
        </p:spPr>
      </p:pic>
      <p:pic>
        <p:nvPicPr>
          <p:cNvPr id="180" name="Graphic 179" descr="Home">
            <a:extLst>
              <a:ext uri="{FF2B5EF4-FFF2-40B4-BE49-F238E27FC236}">
                <a16:creationId xmlns:a16="http://schemas.microsoft.com/office/drawing/2014/main" id="{7596F4EE-BBDF-49A3-9BCE-0592318F8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2683" y="1195827"/>
            <a:ext cx="203200" cy="203200"/>
          </a:xfrm>
          <a:prstGeom prst="rect">
            <a:avLst/>
          </a:prstGeom>
        </p:spPr>
      </p:pic>
      <p:pic>
        <p:nvPicPr>
          <p:cNvPr id="181" name="Graphic 180" descr="Home">
            <a:extLst>
              <a:ext uri="{FF2B5EF4-FFF2-40B4-BE49-F238E27FC236}">
                <a16:creationId xmlns:a16="http://schemas.microsoft.com/office/drawing/2014/main" id="{34C321A0-7BA7-4F77-A490-3820107DA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9312" y="933076"/>
            <a:ext cx="203200" cy="203200"/>
          </a:xfrm>
          <a:prstGeom prst="rect">
            <a:avLst/>
          </a:prstGeom>
        </p:spPr>
      </p:pic>
      <p:pic>
        <p:nvPicPr>
          <p:cNvPr id="182" name="Graphic 181" descr="Home">
            <a:extLst>
              <a:ext uri="{FF2B5EF4-FFF2-40B4-BE49-F238E27FC236}">
                <a16:creationId xmlns:a16="http://schemas.microsoft.com/office/drawing/2014/main" id="{B3EEE23E-BC11-44FD-9B06-D00EE0A79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5270" y="5852983"/>
            <a:ext cx="203200" cy="203200"/>
          </a:xfrm>
          <a:prstGeom prst="rect">
            <a:avLst/>
          </a:prstGeom>
        </p:spPr>
      </p:pic>
      <p:pic>
        <p:nvPicPr>
          <p:cNvPr id="183" name="Graphic 182" descr="Home">
            <a:extLst>
              <a:ext uri="{FF2B5EF4-FFF2-40B4-BE49-F238E27FC236}">
                <a16:creationId xmlns:a16="http://schemas.microsoft.com/office/drawing/2014/main" id="{54A45E8A-08F1-41BF-A803-10AA1226E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623711" y="6083300"/>
            <a:ext cx="203200" cy="146050"/>
          </a:xfrm>
          <a:prstGeom prst="rect">
            <a:avLst/>
          </a:prstGeom>
        </p:spPr>
      </p:pic>
      <p:pic>
        <p:nvPicPr>
          <p:cNvPr id="184" name="Graphic 183" descr="Home">
            <a:extLst>
              <a:ext uri="{FF2B5EF4-FFF2-40B4-BE49-F238E27FC236}">
                <a16:creationId xmlns:a16="http://schemas.microsoft.com/office/drawing/2014/main" id="{9E8FBAF8-2AAD-4278-BBA5-B47BB24DB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4711" y="6000750"/>
            <a:ext cx="203200" cy="203200"/>
          </a:xfrm>
          <a:prstGeom prst="rect">
            <a:avLst/>
          </a:prstGeom>
        </p:spPr>
      </p:pic>
      <p:pic>
        <p:nvPicPr>
          <p:cNvPr id="185" name="Graphic 184" descr="Home">
            <a:extLst>
              <a:ext uri="{FF2B5EF4-FFF2-40B4-BE49-F238E27FC236}">
                <a16:creationId xmlns:a16="http://schemas.microsoft.com/office/drawing/2014/main" id="{1578C3BE-29DF-45A4-BBC3-898C165A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1537" y="5906886"/>
            <a:ext cx="203200" cy="203200"/>
          </a:xfrm>
          <a:prstGeom prst="rect">
            <a:avLst/>
          </a:prstGeom>
        </p:spPr>
      </p:pic>
      <p:pic>
        <p:nvPicPr>
          <p:cNvPr id="186" name="Graphic 185" descr="Home">
            <a:extLst>
              <a:ext uri="{FF2B5EF4-FFF2-40B4-BE49-F238E27FC236}">
                <a16:creationId xmlns:a16="http://schemas.microsoft.com/office/drawing/2014/main" id="{27568081-45DC-4E1C-811D-CA6043DB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7550" y="1486066"/>
            <a:ext cx="203200" cy="203200"/>
          </a:xfrm>
          <a:prstGeom prst="rect">
            <a:avLst/>
          </a:prstGeom>
        </p:spPr>
      </p:pic>
      <p:pic>
        <p:nvPicPr>
          <p:cNvPr id="187" name="Graphic 186" descr="Home">
            <a:extLst>
              <a:ext uri="{FF2B5EF4-FFF2-40B4-BE49-F238E27FC236}">
                <a16:creationId xmlns:a16="http://schemas.microsoft.com/office/drawing/2014/main" id="{183E8069-AAC1-4272-9A87-AD0DAD80B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7237" y="1048188"/>
            <a:ext cx="203200" cy="203200"/>
          </a:xfrm>
          <a:prstGeom prst="rect">
            <a:avLst/>
          </a:prstGeom>
        </p:spPr>
      </p:pic>
      <p:pic>
        <p:nvPicPr>
          <p:cNvPr id="188" name="Graphic 187" descr="Home">
            <a:extLst>
              <a:ext uri="{FF2B5EF4-FFF2-40B4-BE49-F238E27FC236}">
                <a16:creationId xmlns:a16="http://schemas.microsoft.com/office/drawing/2014/main" id="{0C76489E-B468-4195-9A4A-CC28566D0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9196" y="2943826"/>
            <a:ext cx="203200" cy="203200"/>
          </a:xfrm>
          <a:prstGeom prst="rect">
            <a:avLst/>
          </a:prstGeom>
        </p:spPr>
      </p:pic>
      <p:pic>
        <p:nvPicPr>
          <p:cNvPr id="189" name="Graphic 188" descr="Home">
            <a:extLst>
              <a:ext uri="{FF2B5EF4-FFF2-40B4-BE49-F238E27FC236}">
                <a16:creationId xmlns:a16="http://schemas.microsoft.com/office/drawing/2014/main" id="{4CB7C438-CDA9-4FED-8590-448839A46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3450" y="2775737"/>
            <a:ext cx="203200" cy="203200"/>
          </a:xfrm>
          <a:prstGeom prst="rect">
            <a:avLst/>
          </a:prstGeom>
        </p:spPr>
      </p:pic>
      <p:pic>
        <p:nvPicPr>
          <p:cNvPr id="190" name="Graphic 189" descr="Home">
            <a:extLst>
              <a:ext uri="{FF2B5EF4-FFF2-40B4-BE49-F238E27FC236}">
                <a16:creationId xmlns:a16="http://schemas.microsoft.com/office/drawing/2014/main" id="{6922B62A-38AE-4099-8CDB-85C4FA489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8157" y="1486066"/>
            <a:ext cx="203200" cy="203200"/>
          </a:xfrm>
          <a:prstGeom prst="rect">
            <a:avLst/>
          </a:prstGeom>
        </p:spPr>
      </p:pic>
      <p:pic>
        <p:nvPicPr>
          <p:cNvPr id="191" name="Graphic 190" descr="Home">
            <a:extLst>
              <a:ext uri="{FF2B5EF4-FFF2-40B4-BE49-F238E27FC236}">
                <a16:creationId xmlns:a16="http://schemas.microsoft.com/office/drawing/2014/main" id="{FB6C5539-FB35-4275-B812-6637C4881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5956" y="1625228"/>
            <a:ext cx="203200" cy="203200"/>
          </a:xfrm>
          <a:prstGeom prst="rect">
            <a:avLst/>
          </a:prstGeom>
        </p:spPr>
      </p:pic>
      <p:pic>
        <p:nvPicPr>
          <p:cNvPr id="192" name="Graphic 191" descr="Home">
            <a:extLst>
              <a:ext uri="{FF2B5EF4-FFF2-40B4-BE49-F238E27FC236}">
                <a16:creationId xmlns:a16="http://schemas.microsoft.com/office/drawing/2014/main" id="{D77404D9-E2EF-4141-B6A4-0B595397E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3758" y="1563249"/>
            <a:ext cx="203200" cy="203200"/>
          </a:xfrm>
          <a:prstGeom prst="rect">
            <a:avLst/>
          </a:prstGeom>
        </p:spPr>
      </p:pic>
      <p:pic>
        <p:nvPicPr>
          <p:cNvPr id="193" name="Graphic 192" descr="Home">
            <a:extLst>
              <a:ext uri="{FF2B5EF4-FFF2-40B4-BE49-F238E27FC236}">
                <a16:creationId xmlns:a16="http://schemas.microsoft.com/office/drawing/2014/main" id="{23BD230F-17D1-4D0B-9549-F8B17775C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9700" y="1632942"/>
            <a:ext cx="203200" cy="203200"/>
          </a:xfrm>
          <a:prstGeom prst="rect">
            <a:avLst/>
          </a:prstGeom>
        </p:spPr>
      </p:pic>
      <p:pic>
        <p:nvPicPr>
          <p:cNvPr id="194" name="Graphic 193" descr="Home">
            <a:extLst>
              <a:ext uri="{FF2B5EF4-FFF2-40B4-BE49-F238E27FC236}">
                <a16:creationId xmlns:a16="http://schemas.microsoft.com/office/drawing/2014/main" id="{44C1E5F3-F02A-4A19-95A7-E653342CC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583" y="4024070"/>
            <a:ext cx="203200" cy="203200"/>
          </a:xfrm>
          <a:prstGeom prst="rect">
            <a:avLst/>
          </a:prstGeom>
        </p:spPr>
      </p:pic>
      <p:pic>
        <p:nvPicPr>
          <p:cNvPr id="195" name="Graphic 194" descr="Home">
            <a:extLst>
              <a:ext uri="{FF2B5EF4-FFF2-40B4-BE49-F238E27FC236}">
                <a16:creationId xmlns:a16="http://schemas.microsoft.com/office/drawing/2014/main" id="{654DDF5D-FC1F-48B7-8671-ACF37A8D6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3547" y="3889220"/>
            <a:ext cx="203200" cy="203200"/>
          </a:xfrm>
          <a:prstGeom prst="rect">
            <a:avLst/>
          </a:prstGeom>
        </p:spPr>
      </p:pic>
      <p:pic>
        <p:nvPicPr>
          <p:cNvPr id="196" name="Graphic 195" descr="Home">
            <a:extLst>
              <a:ext uri="{FF2B5EF4-FFF2-40B4-BE49-F238E27FC236}">
                <a16:creationId xmlns:a16="http://schemas.microsoft.com/office/drawing/2014/main" id="{5EEBE005-8225-4747-B403-B87CF08AB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501" y="4027974"/>
            <a:ext cx="203200" cy="203200"/>
          </a:xfrm>
          <a:prstGeom prst="rect">
            <a:avLst/>
          </a:prstGeom>
        </p:spPr>
      </p:pic>
      <p:pic>
        <p:nvPicPr>
          <p:cNvPr id="197" name="Graphic 196" descr="Home">
            <a:extLst>
              <a:ext uri="{FF2B5EF4-FFF2-40B4-BE49-F238E27FC236}">
                <a16:creationId xmlns:a16="http://schemas.microsoft.com/office/drawing/2014/main" id="{DEF76147-F396-45C6-8CF6-7E5EF6D00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0359" y="4074870"/>
            <a:ext cx="203200" cy="203200"/>
          </a:xfrm>
          <a:prstGeom prst="rect">
            <a:avLst/>
          </a:prstGeom>
        </p:spPr>
      </p:pic>
      <p:pic>
        <p:nvPicPr>
          <p:cNvPr id="198" name="Graphic 197" descr="Home">
            <a:extLst>
              <a:ext uri="{FF2B5EF4-FFF2-40B4-BE49-F238E27FC236}">
                <a16:creationId xmlns:a16="http://schemas.microsoft.com/office/drawing/2014/main" id="{AC1ACA8A-69BB-4C32-B9B9-E58F9B22C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8703" y="3874628"/>
            <a:ext cx="203200" cy="203200"/>
          </a:xfrm>
          <a:prstGeom prst="rect">
            <a:avLst/>
          </a:prstGeom>
        </p:spPr>
      </p:pic>
      <p:pic>
        <p:nvPicPr>
          <p:cNvPr id="199" name="Graphic 198" descr="Home">
            <a:extLst>
              <a:ext uri="{FF2B5EF4-FFF2-40B4-BE49-F238E27FC236}">
                <a16:creationId xmlns:a16="http://schemas.microsoft.com/office/drawing/2014/main" id="{A6B199C4-C1DC-4CEB-9260-C438FC837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1549" y="4143220"/>
            <a:ext cx="203200" cy="203200"/>
          </a:xfrm>
          <a:prstGeom prst="rect">
            <a:avLst/>
          </a:prstGeom>
        </p:spPr>
      </p:pic>
      <p:pic>
        <p:nvPicPr>
          <p:cNvPr id="200" name="Graphic 199" descr="Home">
            <a:extLst>
              <a:ext uri="{FF2B5EF4-FFF2-40B4-BE49-F238E27FC236}">
                <a16:creationId xmlns:a16="http://schemas.microsoft.com/office/drawing/2014/main" id="{E78DD0B2-0E6B-43D3-BEEC-19189A38F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4566" y="5007162"/>
            <a:ext cx="203200" cy="203200"/>
          </a:xfrm>
          <a:prstGeom prst="rect">
            <a:avLst/>
          </a:prstGeom>
        </p:spPr>
      </p:pic>
      <p:pic>
        <p:nvPicPr>
          <p:cNvPr id="201" name="Graphic 200" descr="Home">
            <a:extLst>
              <a:ext uri="{FF2B5EF4-FFF2-40B4-BE49-F238E27FC236}">
                <a16:creationId xmlns:a16="http://schemas.microsoft.com/office/drawing/2014/main" id="{6DCA2C4A-0F16-4191-8019-1796CE994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3711" y="5323614"/>
            <a:ext cx="203200" cy="203200"/>
          </a:xfrm>
          <a:prstGeom prst="rect">
            <a:avLst/>
          </a:prstGeom>
        </p:spPr>
      </p:pic>
      <p:pic>
        <p:nvPicPr>
          <p:cNvPr id="202" name="Graphic 201" descr="Home">
            <a:extLst>
              <a:ext uri="{FF2B5EF4-FFF2-40B4-BE49-F238E27FC236}">
                <a16:creationId xmlns:a16="http://schemas.microsoft.com/office/drawing/2014/main" id="{059D3F18-ECD9-4480-AC24-637F8F1CE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7442" y="5495924"/>
            <a:ext cx="203200" cy="203200"/>
          </a:xfrm>
          <a:prstGeom prst="rect">
            <a:avLst/>
          </a:prstGeom>
        </p:spPr>
      </p:pic>
      <p:pic>
        <p:nvPicPr>
          <p:cNvPr id="203" name="Graphic 202" descr="Home">
            <a:extLst>
              <a:ext uri="{FF2B5EF4-FFF2-40B4-BE49-F238E27FC236}">
                <a16:creationId xmlns:a16="http://schemas.microsoft.com/office/drawing/2014/main" id="{DB87646C-7B88-4F81-81FB-4667CD627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933" y="5634241"/>
            <a:ext cx="203200" cy="203200"/>
          </a:xfrm>
          <a:prstGeom prst="rect">
            <a:avLst/>
          </a:prstGeom>
        </p:spPr>
      </p:pic>
      <p:pic>
        <p:nvPicPr>
          <p:cNvPr id="204" name="Graphic 203" descr="Home">
            <a:extLst>
              <a:ext uri="{FF2B5EF4-FFF2-40B4-BE49-F238E27FC236}">
                <a16:creationId xmlns:a16="http://schemas.microsoft.com/office/drawing/2014/main" id="{07536556-32C7-455C-B914-FBB1487CF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0617" y="5838051"/>
            <a:ext cx="203200" cy="203200"/>
          </a:xfrm>
          <a:prstGeom prst="rect">
            <a:avLst/>
          </a:prstGeom>
        </p:spPr>
      </p:pic>
      <p:pic>
        <p:nvPicPr>
          <p:cNvPr id="205" name="Graphic 204" descr="Home">
            <a:extLst>
              <a:ext uri="{FF2B5EF4-FFF2-40B4-BE49-F238E27FC236}">
                <a16:creationId xmlns:a16="http://schemas.microsoft.com/office/drawing/2014/main" id="{E8882028-3805-4D62-AF91-30FCF1FE6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8100" y="4241166"/>
            <a:ext cx="203200" cy="203200"/>
          </a:xfrm>
          <a:prstGeom prst="rect">
            <a:avLst/>
          </a:prstGeom>
        </p:spPr>
      </p:pic>
      <p:pic>
        <p:nvPicPr>
          <p:cNvPr id="206" name="Graphic 205" descr="Home">
            <a:extLst>
              <a:ext uri="{FF2B5EF4-FFF2-40B4-BE49-F238E27FC236}">
                <a16:creationId xmlns:a16="http://schemas.microsoft.com/office/drawing/2014/main" id="{9808133A-B1F6-40C7-9F41-AE0677FD0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0051" y="4126343"/>
            <a:ext cx="203200" cy="203200"/>
          </a:xfrm>
          <a:prstGeom prst="rect">
            <a:avLst/>
          </a:prstGeom>
        </p:spPr>
      </p:pic>
      <p:pic>
        <p:nvPicPr>
          <p:cNvPr id="207" name="Graphic 206" descr="Home">
            <a:extLst>
              <a:ext uri="{FF2B5EF4-FFF2-40B4-BE49-F238E27FC236}">
                <a16:creationId xmlns:a16="http://schemas.microsoft.com/office/drawing/2014/main" id="{7941022E-A00F-47D2-9FBE-1DBDFC410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9017" y="4032157"/>
            <a:ext cx="203200" cy="203200"/>
          </a:xfrm>
          <a:prstGeom prst="rect">
            <a:avLst/>
          </a:prstGeom>
        </p:spPr>
      </p:pic>
      <p:pic>
        <p:nvPicPr>
          <p:cNvPr id="208" name="Graphic 207" descr="Home">
            <a:extLst>
              <a:ext uri="{FF2B5EF4-FFF2-40B4-BE49-F238E27FC236}">
                <a16:creationId xmlns:a16="http://schemas.microsoft.com/office/drawing/2014/main" id="{AC1783A9-6C57-4B48-988A-73EC3DE8C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9544" y="3973166"/>
            <a:ext cx="203200" cy="203200"/>
          </a:xfrm>
          <a:prstGeom prst="rect">
            <a:avLst/>
          </a:prstGeom>
        </p:spPr>
      </p:pic>
      <p:pic>
        <p:nvPicPr>
          <p:cNvPr id="209" name="Graphic 208" descr="Home">
            <a:extLst>
              <a:ext uri="{FF2B5EF4-FFF2-40B4-BE49-F238E27FC236}">
                <a16:creationId xmlns:a16="http://schemas.microsoft.com/office/drawing/2014/main" id="{1976FA94-2F77-44E3-B317-1E72D87B8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4486" y="3679042"/>
            <a:ext cx="203200" cy="203200"/>
          </a:xfrm>
          <a:prstGeom prst="rect">
            <a:avLst/>
          </a:prstGeom>
        </p:spPr>
      </p:pic>
      <p:pic>
        <p:nvPicPr>
          <p:cNvPr id="210" name="Graphic 209" descr="Home">
            <a:extLst>
              <a:ext uri="{FF2B5EF4-FFF2-40B4-BE49-F238E27FC236}">
                <a16:creationId xmlns:a16="http://schemas.microsoft.com/office/drawing/2014/main" id="{CEA453F2-8E83-4F97-BEE6-00D9ED342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5218" y="3086396"/>
            <a:ext cx="125858" cy="125858"/>
          </a:xfrm>
          <a:prstGeom prst="rect">
            <a:avLst/>
          </a:prstGeom>
        </p:spPr>
      </p:pic>
      <p:pic>
        <p:nvPicPr>
          <p:cNvPr id="211" name="Graphic 210" descr="Home">
            <a:extLst>
              <a:ext uri="{FF2B5EF4-FFF2-40B4-BE49-F238E27FC236}">
                <a16:creationId xmlns:a16="http://schemas.microsoft.com/office/drawing/2014/main" id="{6AEB3FF9-F539-4AA2-97E7-C2943C14F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7431" y="3531564"/>
            <a:ext cx="125858" cy="125858"/>
          </a:xfrm>
          <a:prstGeom prst="rect">
            <a:avLst/>
          </a:prstGeom>
        </p:spPr>
      </p:pic>
      <p:pic>
        <p:nvPicPr>
          <p:cNvPr id="212" name="Graphic 211" descr="Home">
            <a:extLst>
              <a:ext uri="{FF2B5EF4-FFF2-40B4-BE49-F238E27FC236}">
                <a16:creationId xmlns:a16="http://schemas.microsoft.com/office/drawing/2014/main" id="{92B16B3F-CE8B-4EA0-8B54-587F17619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4271" y="3451412"/>
            <a:ext cx="125858" cy="125858"/>
          </a:xfrm>
          <a:prstGeom prst="rect">
            <a:avLst/>
          </a:prstGeom>
        </p:spPr>
      </p:pic>
      <p:pic>
        <p:nvPicPr>
          <p:cNvPr id="213" name="Graphic 212" descr="Home">
            <a:extLst>
              <a:ext uri="{FF2B5EF4-FFF2-40B4-BE49-F238E27FC236}">
                <a16:creationId xmlns:a16="http://schemas.microsoft.com/office/drawing/2014/main" id="{26397FC2-59BD-4AEF-B3B5-E896343A1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4549" y="3061271"/>
            <a:ext cx="125858" cy="125858"/>
          </a:xfrm>
          <a:prstGeom prst="rect">
            <a:avLst/>
          </a:prstGeom>
        </p:spPr>
      </p:pic>
      <p:pic>
        <p:nvPicPr>
          <p:cNvPr id="214" name="Graphic 213" descr="Home">
            <a:extLst>
              <a:ext uri="{FF2B5EF4-FFF2-40B4-BE49-F238E27FC236}">
                <a16:creationId xmlns:a16="http://schemas.microsoft.com/office/drawing/2014/main" id="{FE2B1702-397A-4681-AA0D-01AB35A22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1781" y="3989341"/>
            <a:ext cx="125858" cy="125858"/>
          </a:xfrm>
          <a:prstGeom prst="rect">
            <a:avLst/>
          </a:prstGeom>
        </p:spPr>
      </p:pic>
      <p:pic>
        <p:nvPicPr>
          <p:cNvPr id="215" name="Graphic 214" descr="Home">
            <a:extLst>
              <a:ext uri="{FF2B5EF4-FFF2-40B4-BE49-F238E27FC236}">
                <a16:creationId xmlns:a16="http://schemas.microsoft.com/office/drawing/2014/main" id="{68A99751-745A-4A66-996A-458756E30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6263" y="2058147"/>
            <a:ext cx="125858" cy="125858"/>
          </a:xfrm>
          <a:prstGeom prst="rect">
            <a:avLst/>
          </a:prstGeom>
        </p:spPr>
      </p:pic>
      <p:pic>
        <p:nvPicPr>
          <p:cNvPr id="216" name="Graphic 215" descr="Home">
            <a:extLst>
              <a:ext uri="{FF2B5EF4-FFF2-40B4-BE49-F238E27FC236}">
                <a16:creationId xmlns:a16="http://schemas.microsoft.com/office/drawing/2014/main" id="{F308E022-FF28-4AE3-987C-053F8C4C7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56856" y="2002848"/>
            <a:ext cx="125858" cy="125858"/>
          </a:xfrm>
          <a:prstGeom prst="rect">
            <a:avLst/>
          </a:prstGeom>
        </p:spPr>
      </p:pic>
      <p:pic>
        <p:nvPicPr>
          <p:cNvPr id="217" name="Graphic 216" descr="Home">
            <a:extLst>
              <a:ext uri="{FF2B5EF4-FFF2-40B4-BE49-F238E27FC236}">
                <a16:creationId xmlns:a16="http://schemas.microsoft.com/office/drawing/2014/main" id="{897271F5-790B-4718-ADA8-D83E599F2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0642" y="3807419"/>
            <a:ext cx="125858" cy="125858"/>
          </a:xfrm>
          <a:prstGeom prst="rect">
            <a:avLst/>
          </a:prstGeom>
        </p:spPr>
      </p:pic>
      <p:pic>
        <p:nvPicPr>
          <p:cNvPr id="218" name="Graphic 217" descr="Home">
            <a:extLst>
              <a:ext uri="{FF2B5EF4-FFF2-40B4-BE49-F238E27FC236}">
                <a16:creationId xmlns:a16="http://schemas.microsoft.com/office/drawing/2014/main" id="{22032936-9C4A-43C9-96EA-81B84F80B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3738" y="2174703"/>
            <a:ext cx="125858" cy="125858"/>
          </a:xfrm>
          <a:prstGeom prst="rect">
            <a:avLst/>
          </a:prstGeom>
        </p:spPr>
      </p:pic>
      <p:pic>
        <p:nvPicPr>
          <p:cNvPr id="219" name="Graphic 218" descr="Home">
            <a:extLst>
              <a:ext uri="{FF2B5EF4-FFF2-40B4-BE49-F238E27FC236}">
                <a16:creationId xmlns:a16="http://schemas.microsoft.com/office/drawing/2014/main" id="{F6290684-69B3-4CD0-BD10-3E8D7E14D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7236" y="3430502"/>
            <a:ext cx="125858" cy="125858"/>
          </a:xfrm>
          <a:prstGeom prst="rect">
            <a:avLst/>
          </a:prstGeom>
        </p:spPr>
      </p:pic>
      <p:pic>
        <p:nvPicPr>
          <p:cNvPr id="220" name="Graphic 219" descr="Home">
            <a:extLst>
              <a:ext uri="{FF2B5EF4-FFF2-40B4-BE49-F238E27FC236}">
                <a16:creationId xmlns:a16="http://schemas.microsoft.com/office/drawing/2014/main" id="{E7044C2A-C317-4B6B-8EDD-9A0E80FD0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8940" y="5924966"/>
            <a:ext cx="125858" cy="125858"/>
          </a:xfrm>
          <a:prstGeom prst="rect">
            <a:avLst/>
          </a:prstGeom>
        </p:spPr>
      </p:pic>
      <p:pic>
        <p:nvPicPr>
          <p:cNvPr id="221" name="Graphic 220" descr="Home">
            <a:extLst>
              <a:ext uri="{FF2B5EF4-FFF2-40B4-BE49-F238E27FC236}">
                <a16:creationId xmlns:a16="http://schemas.microsoft.com/office/drawing/2014/main" id="{BA659DB0-1D84-48A6-9600-88439958B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2800" y="4233222"/>
            <a:ext cx="125858" cy="125858"/>
          </a:xfrm>
          <a:prstGeom prst="rect">
            <a:avLst/>
          </a:prstGeom>
        </p:spPr>
      </p:pic>
      <p:pic>
        <p:nvPicPr>
          <p:cNvPr id="222" name="Graphic 221" descr="Home">
            <a:extLst>
              <a:ext uri="{FF2B5EF4-FFF2-40B4-BE49-F238E27FC236}">
                <a16:creationId xmlns:a16="http://schemas.microsoft.com/office/drawing/2014/main" id="{AF1355A0-9DA4-4483-B549-1ACF9766C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9289" y="3225800"/>
            <a:ext cx="125858" cy="125858"/>
          </a:xfrm>
          <a:prstGeom prst="rect">
            <a:avLst/>
          </a:prstGeom>
        </p:spPr>
      </p:pic>
      <p:pic>
        <p:nvPicPr>
          <p:cNvPr id="223" name="Graphic 222" descr="Home">
            <a:extLst>
              <a:ext uri="{FF2B5EF4-FFF2-40B4-BE49-F238E27FC236}">
                <a16:creationId xmlns:a16="http://schemas.microsoft.com/office/drawing/2014/main" id="{3DC67BD6-0A7B-4EEA-83A5-EFE4DB8EC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9700" y="695280"/>
            <a:ext cx="125858" cy="125858"/>
          </a:xfrm>
          <a:prstGeom prst="rect">
            <a:avLst/>
          </a:prstGeom>
        </p:spPr>
      </p:pic>
      <p:pic>
        <p:nvPicPr>
          <p:cNvPr id="224" name="Graphic 223" descr="Home">
            <a:extLst>
              <a:ext uri="{FF2B5EF4-FFF2-40B4-BE49-F238E27FC236}">
                <a16:creationId xmlns:a16="http://schemas.microsoft.com/office/drawing/2014/main" id="{904D87A4-3701-4193-A30B-9AD2E5D37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4942" y="2492487"/>
            <a:ext cx="125858" cy="125858"/>
          </a:xfrm>
          <a:prstGeom prst="rect">
            <a:avLst/>
          </a:prstGeom>
        </p:spPr>
      </p:pic>
      <p:pic>
        <p:nvPicPr>
          <p:cNvPr id="225" name="Graphic 224" descr="Home">
            <a:extLst>
              <a:ext uri="{FF2B5EF4-FFF2-40B4-BE49-F238E27FC236}">
                <a16:creationId xmlns:a16="http://schemas.microsoft.com/office/drawing/2014/main" id="{2290059B-AC9C-4E69-B3EB-453760FB0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7342" y="2644887"/>
            <a:ext cx="125858" cy="125858"/>
          </a:xfrm>
          <a:prstGeom prst="rect">
            <a:avLst/>
          </a:prstGeom>
        </p:spPr>
      </p:pic>
      <p:pic>
        <p:nvPicPr>
          <p:cNvPr id="226" name="Graphic 225" descr="Home">
            <a:extLst>
              <a:ext uri="{FF2B5EF4-FFF2-40B4-BE49-F238E27FC236}">
                <a16:creationId xmlns:a16="http://schemas.microsoft.com/office/drawing/2014/main" id="{7D9791C5-B4D9-4898-B440-ACB7508B5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1469" y="2339857"/>
            <a:ext cx="125858" cy="125858"/>
          </a:xfrm>
          <a:prstGeom prst="rect">
            <a:avLst/>
          </a:prstGeom>
        </p:spPr>
      </p:pic>
      <p:pic>
        <p:nvPicPr>
          <p:cNvPr id="227" name="Graphic 226" descr="Home">
            <a:extLst>
              <a:ext uri="{FF2B5EF4-FFF2-40B4-BE49-F238E27FC236}">
                <a16:creationId xmlns:a16="http://schemas.microsoft.com/office/drawing/2014/main" id="{35C57EC6-1C00-47CF-AD15-3FADD6556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8416" y="2217563"/>
            <a:ext cx="125858" cy="125858"/>
          </a:xfrm>
          <a:prstGeom prst="rect">
            <a:avLst/>
          </a:prstGeom>
        </p:spPr>
      </p:pic>
      <p:pic>
        <p:nvPicPr>
          <p:cNvPr id="228" name="Graphic 227" descr="Home">
            <a:extLst>
              <a:ext uri="{FF2B5EF4-FFF2-40B4-BE49-F238E27FC236}">
                <a16:creationId xmlns:a16="http://schemas.microsoft.com/office/drawing/2014/main" id="{50AC05DA-6B71-4326-9385-3B7CB69B0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2112" y="2149123"/>
            <a:ext cx="125858" cy="125858"/>
          </a:xfrm>
          <a:prstGeom prst="rect">
            <a:avLst/>
          </a:prstGeom>
        </p:spPr>
      </p:pic>
      <p:pic>
        <p:nvPicPr>
          <p:cNvPr id="229" name="Graphic 228" descr="Home">
            <a:extLst>
              <a:ext uri="{FF2B5EF4-FFF2-40B4-BE49-F238E27FC236}">
                <a16:creationId xmlns:a16="http://schemas.microsoft.com/office/drawing/2014/main" id="{9BAB8D6C-D207-4745-B7B6-2DE591EDB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85774" y="1733719"/>
            <a:ext cx="125858" cy="125858"/>
          </a:xfrm>
          <a:prstGeom prst="rect">
            <a:avLst/>
          </a:prstGeom>
        </p:spPr>
      </p:pic>
      <p:pic>
        <p:nvPicPr>
          <p:cNvPr id="230" name="Graphic 229" descr="Home">
            <a:extLst>
              <a:ext uri="{FF2B5EF4-FFF2-40B4-BE49-F238E27FC236}">
                <a16:creationId xmlns:a16="http://schemas.microsoft.com/office/drawing/2014/main" id="{9B016FCF-9FF5-4E21-B2F6-275A3C255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9394" y="1521861"/>
            <a:ext cx="125858" cy="125858"/>
          </a:xfrm>
          <a:prstGeom prst="rect">
            <a:avLst/>
          </a:prstGeom>
        </p:spPr>
      </p:pic>
      <p:pic>
        <p:nvPicPr>
          <p:cNvPr id="231" name="Graphic 230" descr="Home">
            <a:extLst>
              <a:ext uri="{FF2B5EF4-FFF2-40B4-BE49-F238E27FC236}">
                <a16:creationId xmlns:a16="http://schemas.microsoft.com/office/drawing/2014/main" id="{558F850E-FCC4-4B66-BCAB-5C98671EF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4132" y="1152890"/>
            <a:ext cx="125858" cy="125858"/>
          </a:xfrm>
          <a:prstGeom prst="rect">
            <a:avLst/>
          </a:prstGeom>
        </p:spPr>
      </p:pic>
      <p:pic>
        <p:nvPicPr>
          <p:cNvPr id="232" name="Graphic 231" descr="Home">
            <a:extLst>
              <a:ext uri="{FF2B5EF4-FFF2-40B4-BE49-F238E27FC236}">
                <a16:creationId xmlns:a16="http://schemas.microsoft.com/office/drawing/2014/main" id="{4875C381-A37A-4F1B-9321-C1FA1B26C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7042" y="4986551"/>
            <a:ext cx="125858" cy="125858"/>
          </a:xfrm>
          <a:prstGeom prst="rect">
            <a:avLst/>
          </a:prstGeom>
        </p:spPr>
      </p:pic>
      <p:pic>
        <p:nvPicPr>
          <p:cNvPr id="233" name="Graphic 232" descr="Home">
            <a:extLst>
              <a:ext uri="{FF2B5EF4-FFF2-40B4-BE49-F238E27FC236}">
                <a16:creationId xmlns:a16="http://schemas.microsoft.com/office/drawing/2014/main" id="{F5955EED-4051-4E20-86BE-6C98D36BB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8439" y="5162318"/>
            <a:ext cx="125858" cy="125858"/>
          </a:xfrm>
          <a:prstGeom prst="rect">
            <a:avLst/>
          </a:prstGeom>
        </p:spPr>
      </p:pic>
      <p:pic>
        <p:nvPicPr>
          <p:cNvPr id="234" name="Graphic 233" descr="Home">
            <a:extLst>
              <a:ext uri="{FF2B5EF4-FFF2-40B4-BE49-F238E27FC236}">
                <a16:creationId xmlns:a16="http://schemas.microsoft.com/office/drawing/2014/main" id="{2AB74E93-0099-41CC-8111-303702AC1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9127" y="3301265"/>
            <a:ext cx="125858" cy="125858"/>
          </a:xfrm>
          <a:prstGeom prst="rect">
            <a:avLst/>
          </a:prstGeom>
        </p:spPr>
      </p:pic>
      <p:pic>
        <p:nvPicPr>
          <p:cNvPr id="235" name="Graphic 234" descr="Home">
            <a:extLst>
              <a:ext uri="{FF2B5EF4-FFF2-40B4-BE49-F238E27FC236}">
                <a16:creationId xmlns:a16="http://schemas.microsoft.com/office/drawing/2014/main" id="{9869AFE0-55E7-4BF6-8DB7-97688C110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2056" y="5969558"/>
            <a:ext cx="125858" cy="125858"/>
          </a:xfrm>
          <a:prstGeom prst="rect">
            <a:avLst/>
          </a:prstGeom>
        </p:spPr>
      </p:pic>
      <p:pic>
        <p:nvPicPr>
          <p:cNvPr id="236" name="Graphic 235" descr="Home">
            <a:extLst>
              <a:ext uri="{FF2B5EF4-FFF2-40B4-BE49-F238E27FC236}">
                <a16:creationId xmlns:a16="http://schemas.microsoft.com/office/drawing/2014/main" id="{A024D319-591D-42A0-8543-3CFDF6E2E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6016" y="5760021"/>
            <a:ext cx="125858" cy="125858"/>
          </a:xfrm>
          <a:prstGeom prst="rect">
            <a:avLst/>
          </a:prstGeom>
        </p:spPr>
      </p:pic>
      <p:pic>
        <p:nvPicPr>
          <p:cNvPr id="237" name="Graphic 236" descr="Home">
            <a:extLst>
              <a:ext uri="{FF2B5EF4-FFF2-40B4-BE49-F238E27FC236}">
                <a16:creationId xmlns:a16="http://schemas.microsoft.com/office/drawing/2014/main" id="{BBB4DB98-CA3E-4BB8-B832-E0BFEA2D7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2917" y="5378681"/>
            <a:ext cx="125858" cy="125858"/>
          </a:xfrm>
          <a:prstGeom prst="rect">
            <a:avLst/>
          </a:prstGeom>
        </p:spPr>
      </p:pic>
      <p:pic>
        <p:nvPicPr>
          <p:cNvPr id="238" name="Graphic 237" descr="Home">
            <a:extLst>
              <a:ext uri="{FF2B5EF4-FFF2-40B4-BE49-F238E27FC236}">
                <a16:creationId xmlns:a16="http://schemas.microsoft.com/office/drawing/2014/main" id="{310FFDB9-8861-4050-91F5-DBC08B5D6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3692" y="5159085"/>
            <a:ext cx="125858" cy="125858"/>
          </a:xfrm>
          <a:prstGeom prst="rect">
            <a:avLst/>
          </a:prstGeom>
        </p:spPr>
      </p:pic>
      <p:pic>
        <p:nvPicPr>
          <p:cNvPr id="239" name="Graphic 238" descr="Home">
            <a:extLst>
              <a:ext uri="{FF2B5EF4-FFF2-40B4-BE49-F238E27FC236}">
                <a16:creationId xmlns:a16="http://schemas.microsoft.com/office/drawing/2014/main" id="{96F013C3-6F7E-43C3-8010-713157CC0A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2357" y="4653922"/>
            <a:ext cx="125858" cy="125858"/>
          </a:xfrm>
          <a:prstGeom prst="rect">
            <a:avLst/>
          </a:prstGeom>
        </p:spPr>
      </p:pic>
      <p:pic>
        <p:nvPicPr>
          <p:cNvPr id="240" name="Graphic 239" descr="Home">
            <a:extLst>
              <a:ext uri="{FF2B5EF4-FFF2-40B4-BE49-F238E27FC236}">
                <a16:creationId xmlns:a16="http://schemas.microsoft.com/office/drawing/2014/main" id="{510E52FD-22B1-43FC-ABA5-BF962D7A2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1808" y="4033531"/>
            <a:ext cx="125858" cy="125858"/>
          </a:xfrm>
          <a:prstGeom prst="rect">
            <a:avLst/>
          </a:prstGeom>
        </p:spPr>
      </p:pic>
      <p:pic>
        <p:nvPicPr>
          <p:cNvPr id="241" name="Graphic 240" descr="Home">
            <a:extLst>
              <a:ext uri="{FF2B5EF4-FFF2-40B4-BE49-F238E27FC236}">
                <a16:creationId xmlns:a16="http://schemas.microsoft.com/office/drawing/2014/main" id="{DB6EB72B-AFAE-46C3-84EF-795208C55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5654" y="1807441"/>
            <a:ext cx="125858" cy="125858"/>
          </a:xfrm>
          <a:prstGeom prst="rect">
            <a:avLst/>
          </a:prstGeom>
        </p:spPr>
      </p:pic>
      <p:pic>
        <p:nvPicPr>
          <p:cNvPr id="242" name="Graphic 241" descr="Home">
            <a:extLst>
              <a:ext uri="{FF2B5EF4-FFF2-40B4-BE49-F238E27FC236}">
                <a16:creationId xmlns:a16="http://schemas.microsoft.com/office/drawing/2014/main" id="{29993BE6-9336-4947-BE6A-D371A87C6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7176" y="1848151"/>
            <a:ext cx="125858" cy="125858"/>
          </a:xfrm>
          <a:prstGeom prst="rect">
            <a:avLst/>
          </a:prstGeom>
        </p:spPr>
      </p:pic>
      <p:pic>
        <p:nvPicPr>
          <p:cNvPr id="243" name="Graphic 242" descr="Home">
            <a:extLst>
              <a:ext uri="{FF2B5EF4-FFF2-40B4-BE49-F238E27FC236}">
                <a16:creationId xmlns:a16="http://schemas.microsoft.com/office/drawing/2014/main" id="{92953E8E-D550-40BE-87B0-E2D206969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6627" y="2038814"/>
            <a:ext cx="125858" cy="125858"/>
          </a:xfrm>
          <a:prstGeom prst="rect">
            <a:avLst/>
          </a:prstGeom>
        </p:spPr>
      </p:pic>
      <p:pic>
        <p:nvPicPr>
          <p:cNvPr id="244" name="Graphic 243" descr="Home">
            <a:extLst>
              <a:ext uri="{FF2B5EF4-FFF2-40B4-BE49-F238E27FC236}">
                <a16:creationId xmlns:a16="http://schemas.microsoft.com/office/drawing/2014/main" id="{BE09CA7C-ED62-4E8C-8EE5-10FC9735B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5004" y="1977838"/>
            <a:ext cx="125858" cy="125858"/>
          </a:xfrm>
          <a:prstGeom prst="rect">
            <a:avLst/>
          </a:prstGeom>
        </p:spPr>
      </p:pic>
      <p:pic>
        <p:nvPicPr>
          <p:cNvPr id="245" name="Graphic 244" descr="Home">
            <a:extLst>
              <a:ext uri="{FF2B5EF4-FFF2-40B4-BE49-F238E27FC236}">
                <a16:creationId xmlns:a16="http://schemas.microsoft.com/office/drawing/2014/main" id="{363C24EE-8F88-4FA5-99E6-02F26CFBD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9510" y="1999181"/>
            <a:ext cx="125858" cy="125858"/>
          </a:xfrm>
          <a:prstGeom prst="rect">
            <a:avLst/>
          </a:prstGeom>
        </p:spPr>
      </p:pic>
      <p:pic>
        <p:nvPicPr>
          <p:cNvPr id="246" name="Graphic 245" descr="Home">
            <a:extLst>
              <a:ext uri="{FF2B5EF4-FFF2-40B4-BE49-F238E27FC236}">
                <a16:creationId xmlns:a16="http://schemas.microsoft.com/office/drawing/2014/main" id="{258A9074-C380-4BF8-8B51-731764070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1169" y="5581351"/>
            <a:ext cx="125858" cy="125858"/>
          </a:xfrm>
          <a:prstGeom prst="rect">
            <a:avLst/>
          </a:prstGeom>
        </p:spPr>
      </p:pic>
      <p:pic>
        <p:nvPicPr>
          <p:cNvPr id="247" name="Graphic 246" descr="Home">
            <a:extLst>
              <a:ext uri="{FF2B5EF4-FFF2-40B4-BE49-F238E27FC236}">
                <a16:creationId xmlns:a16="http://schemas.microsoft.com/office/drawing/2014/main" id="{1B48EAF1-1178-4C22-B096-0496E46BB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8398" y="5570084"/>
            <a:ext cx="125858" cy="125858"/>
          </a:xfrm>
          <a:prstGeom prst="rect">
            <a:avLst/>
          </a:prstGeom>
        </p:spPr>
      </p:pic>
      <p:pic>
        <p:nvPicPr>
          <p:cNvPr id="248" name="Graphic 247" descr="Home">
            <a:extLst>
              <a:ext uri="{FF2B5EF4-FFF2-40B4-BE49-F238E27FC236}">
                <a16:creationId xmlns:a16="http://schemas.microsoft.com/office/drawing/2014/main" id="{3CC3CA7B-1769-47EC-BB7A-62E202624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8127" y="2486817"/>
            <a:ext cx="125858" cy="125858"/>
          </a:xfrm>
          <a:prstGeom prst="rect">
            <a:avLst/>
          </a:prstGeom>
        </p:spPr>
      </p:pic>
      <p:pic>
        <p:nvPicPr>
          <p:cNvPr id="249" name="Graphic 248" descr="Home">
            <a:extLst>
              <a:ext uri="{FF2B5EF4-FFF2-40B4-BE49-F238E27FC236}">
                <a16:creationId xmlns:a16="http://schemas.microsoft.com/office/drawing/2014/main" id="{A7046659-EC23-44AF-A20A-3BCE31C1C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8653" y="5430687"/>
            <a:ext cx="125858" cy="125858"/>
          </a:xfrm>
          <a:prstGeom prst="rect">
            <a:avLst/>
          </a:prstGeom>
        </p:spPr>
      </p:pic>
      <p:pic>
        <p:nvPicPr>
          <p:cNvPr id="250" name="Graphic 249" descr="Home">
            <a:extLst>
              <a:ext uri="{FF2B5EF4-FFF2-40B4-BE49-F238E27FC236}">
                <a16:creationId xmlns:a16="http://schemas.microsoft.com/office/drawing/2014/main" id="{00ED1F92-0B7D-4D58-A233-2F99053883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3008" y="3820868"/>
            <a:ext cx="125858" cy="125858"/>
          </a:xfrm>
          <a:prstGeom prst="rect">
            <a:avLst/>
          </a:prstGeom>
        </p:spPr>
      </p:pic>
      <p:pic>
        <p:nvPicPr>
          <p:cNvPr id="251" name="Graphic 250" descr="Home">
            <a:extLst>
              <a:ext uri="{FF2B5EF4-FFF2-40B4-BE49-F238E27FC236}">
                <a16:creationId xmlns:a16="http://schemas.microsoft.com/office/drawing/2014/main" id="{F073BA2C-B642-4F91-ADA2-F8DB984AC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7688" y="3574472"/>
            <a:ext cx="125858" cy="125858"/>
          </a:xfrm>
          <a:prstGeom prst="rect">
            <a:avLst/>
          </a:prstGeom>
        </p:spPr>
      </p:pic>
      <p:pic>
        <p:nvPicPr>
          <p:cNvPr id="252" name="Graphic 251" descr="Home">
            <a:extLst>
              <a:ext uri="{FF2B5EF4-FFF2-40B4-BE49-F238E27FC236}">
                <a16:creationId xmlns:a16="http://schemas.microsoft.com/office/drawing/2014/main" id="{FB3D915C-A8B0-4729-BDB3-BFE8B3269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3403" y="3472459"/>
            <a:ext cx="125858" cy="125858"/>
          </a:xfrm>
          <a:prstGeom prst="rect">
            <a:avLst/>
          </a:prstGeom>
        </p:spPr>
      </p:pic>
      <p:pic>
        <p:nvPicPr>
          <p:cNvPr id="253" name="Graphic 252" descr="Home">
            <a:extLst>
              <a:ext uri="{FF2B5EF4-FFF2-40B4-BE49-F238E27FC236}">
                <a16:creationId xmlns:a16="http://schemas.microsoft.com/office/drawing/2014/main" id="{D2ED7D77-B68C-4284-907C-61FF516F8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2536" y="3765710"/>
            <a:ext cx="125858" cy="125858"/>
          </a:xfrm>
          <a:prstGeom prst="rect">
            <a:avLst/>
          </a:prstGeom>
        </p:spPr>
      </p:pic>
      <p:pic>
        <p:nvPicPr>
          <p:cNvPr id="254" name="Graphic 253" descr="Home">
            <a:extLst>
              <a:ext uri="{FF2B5EF4-FFF2-40B4-BE49-F238E27FC236}">
                <a16:creationId xmlns:a16="http://schemas.microsoft.com/office/drawing/2014/main" id="{F088B8C9-8939-4C0E-B3D6-69A58EE68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9831" y="3683964"/>
            <a:ext cx="125858" cy="125858"/>
          </a:xfrm>
          <a:prstGeom prst="rect">
            <a:avLst/>
          </a:prstGeom>
        </p:spPr>
      </p:pic>
      <p:pic>
        <p:nvPicPr>
          <p:cNvPr id="255" name="Graphic 254" descr="Home">
            <a:extLst>
              <a:ext uri="{FF2B5EF4-FFF2-40B4-BE49-F238E27FC236}">
                <a16:creationId xmlns:a16="http://schemas.microsoft.com/office/drawing/2014/main" id="{BAB49BE4-00A1-4BC5-B853-9B1FFBAB8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2840" y="4498594"/>
            <a:ext cx="125858" cy="125858"/>
          </a:xfrm>
          <a:prstGeom prst="rect">
            <a:avLst/>
          </a:prstGeom>
        </p:spPr>
      </p:pic>
      <p:pic>
        <p:nvPicPr>
          <p:cNvPr id="256" name="Graphic 255" descr="Home">
            <a:extLst>
              <a:ext uri="{FF2B5EF4-FFF2-40B4-BE49-F238E27FC236}">
                <a16:creationId xmlns:a16="http://schemas.microsoft.com/office/drawing/2014/main" id="{9D095A20-CE44-42B1-B6C4-F6B180C28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4552" y="5181822"/>
            <a:ext cx="125858" cy="125858"/>
          </a:xfrm>
          <a:prstGeom prst="rect">
            <a:avLst/>
          </a:prstGeom>
        </p:spPr>
      </p:pic>
      <p:pic>
        <p:nvPicPr>
          <p:cNvPr id="257" name="Graphic 256" descr="Home">
            <a:extLst>
              <a:ext uri="{FF2B5EF4-FFF2-40B4-BE49-F238E27FC236}">
                <a16:creationId xmlns:a16="http://schemas.microsoft.com/office/drawing/2014/main" id="{28B57C5B-3358-4FEB-ADF9-686EE24A6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1210" y="5064844"/>
            <a:ext cx="125858" cy="125858"/>
          </a:xfrm>
          <a:prstGeom prst="rect">
            <a:avLst/>
          </a:prstGeom>
        </p:spPr>
      </p:pic>
      <p:pic>
        <p:nvPicPr>
          <p:cNvPr id="258" name="Graphic 257" descr="Home">
            <a:extLst>
              <a:ext uri="{FF2B5EF4-FFF2-40B4-BE49-F238E27FC236}">
                <a16:creationId xmlns:a16="http://schemas.microsoft.com/office/drawing/2014/main" id="{419320CA-6869-48BE-828C-77CCAA53B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3674" y="4933865"/>
            <a:ext cx="125858" cy="125858"/>
          </a:xfrm>
          <a:prstGeom prst="rect">
            <a:avLst/>
          </a:prstGeom>
        </p:spPr>
      </p:pic>
      <p:pic>
        <p:nvPicPr>
          <p:cNvPr id="259" name="Graphic 258" descr="Home">
            <a:extLst>
              <a:ext uri="{FF2B5EF4-FFF2-40B4-BE49-F238E27FC236}">
                <a16:creationId xmlns:a16="http://schemas.microsoft.com/office/drawing/2014/main" id="{EEF05629-BC35-4BEC-A7B4-88448713B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6263" y="2845954"/>
            <a:ext cx="125858" cy="125858"/>
          </a:xfrm>
          <a:prstGeom prst="rect">
            <a:avLst/>
          </a:prstGeom>
        </p:spPr>
      </p:pic>
      <p:pic>
        <p:nvPicPr>
          <p:cNvPr id="260" name="Graphic 259" descr="Home">
            <a:extLst>
              <a:ext uri="{FF2B5EF4-FFF2-40B4-BE49-F238E27FC236}">
                <a16:creationId xmlns:a16="http://schemas.microsoft.com/office/drawing/2014/main" id="{B919AB99-8405-4E03-9807-4DB81B28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1203" y="870147"/>
            <a:ext cx="125858" cy="125858"/>
          </a:xfrm>
          <a:prstGeom prst="rect">
            <a:avLst/>
          </a:prstGeom>
        </p:spPr>
      </p:pic>
      <p:pic>
        <p:nvPicPr>
          <p:cNvPr id="261" name="Graphic 260" descr="Home">
            <a:extLst>
              <a:ext uri="{FF2B5EF4-FFF2-40B4-BE49-F238E27FC236}">
                <a16:creationId xmlns:a16="http://schemas.microsoft.com/office/drawing/2014/main" id="{6C673E47-C791-4BE2-983B-00CBBEC5C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0194" y="4174301"/>
            <a:ext cx="125858" cy="125858"/>
          </a:xfrm>
          <a:prstGeom prst="rect">
            <a:avLst/>
          </a:prstGeom>
        </p:spPr>
      </p:pic>
      <p:pic>
        <p:nvPicPr>
          <p:cNvPr id="262" name="Graphic 261" descr="Home">
            <a:extLst>
              <a:ext uri="{FF2B5EF4-FFF2-40B4-BE49-F238E27FC236}">
                <a16:creationId xmlns:a16="http://schemas.microsoft.com/office/drawing/2014/main" id="{0CFB7201-90CF-445E-8712-DBB7D41E1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5977" y="4513916"/>
            <a:ext cx="125858" cy="125858"/>
          </a:xfrm>
          <a:prstGeom prst="rect">
            <a:avLst/>
          </a:prstGeom>
        </p:spPr>
      </p:pic>
      <p:pic>
        <p:nvPicPr>
          <p:cNvPr id="263" name="Graphic 262" descr="Home">
            <a:extLst>
              <a:ext uri="{FF2B5EF4-FFF2-40B4-BE49-F238E27FC236}">
                <a16:creationId xmlns:a16="http://schemas.microsoft.com/office/drawing/2014/main" id="{E3A923D4-1995-43AC-86AD-FE06C049B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7342" y="4620378"/>
            <a:ext cx="125858" cy="125858"/>
          </a:xfrm>
          <a:prstGeom prst="rect">
            <a:avLst/>
          </a:prstGeom>
        </p:spPr>
      </p:pic>
      <p:pic>
        <p:nvPicPr>
          <p:cNvPr id="264" name="Graphic 263" descr="Home">
            <a:extLst>
              <a:ext uri="{FF2B5EF4-FFF2-40B4-BE49-F238E27FC236}">
                <a16:creationId xmlns:a16="http://schemas.microsoft.com/office/drawing/2014/main" id="{6A01BD4F-6FF0-458E-943E-7ED916AB6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4029" y="5293483"/>
            <a:ext cx="125858" cy="125858"/>
          </a:xfrm>
          <a:prstGeom prst="rect">
            <a:avLst/>
          </a:prstGeom>
        </p:spPr>
      </p:pic>
      <p:pic>
        <p:nvPicPr>
          <p:cNvPr id="265" name="Graphic 264" descr="Home">
            <a:extLst>
              <a:ext uri="{FF2B5EF4-FFF2-40B4-BE49-F238E27FC236}">
                <a16:creationId xmlns:a16="http://schemas.microsoft.com/office/drawing/2014/main" id="{41297D6A-4BBB-4B57-9272-1486194FD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234" y="5981700"/>
            <a:ext cx="125858" cy="125858"/>
          </a:xfrm>
          <a:prstGeom prst="rect">
            <a:avLst/>
          </a:prstGeom>
        </p:spPr>
      </p:pic>
      <p:pic>
        <p:nvPicPr>
          <p:cNvPr id="266" name="Graphic 265" descr="Home">
            <a:extLst>
              <a:ext uri="{FF2B5EF4-FFF2-40B4-BE49-F238E27FC236}">
                <a16:creationId xmlns:a16="http://schemas.microsoft.com/office/drawing/2014/main" id="{96F7ED25-5DFD-43A6-A204-89611485E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3384" y="6076950"/>
            <a:ext cx="125858" cy="125858"/>
          </a:xfrm>
          <a:prstGeom prst="rect">
            <a:avLst/>
          </a:prstGeom>
        </p:spPr>
      </p:pic>
      <p:pic>
        <p:nvPicPr>
          <p:cNvPr id="267" name="Graphic 266" descr="Home">
            <a:extLst>
              <a:ext uri="{FF2B5EF4-FFF2-40B4-BE49-F238E27FC236}">
                <a16:creationId xmlns:a16="http://schemas.microsoft.com/office/drawing/2014/main" id="{BD626C9E-75D8-431D-953A-311CDC2EC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4092" y="6165398"/>
            <a:ext cx="125858" cy="125858"/>
          </a:xfrm>
          <a:prstGeom prst="rect">
            <a:avLst/>
          </a:prstGeom>
        </p:spPr>
      </p:pic>
      <p:pic>
        <p:nvPicPr>
          <p:cNvPr id="268" name="Graphic 267" descr="Home">
            <a:extLst>
              <a:ext uri="{FF2B5EF4-FFF2-40B4-BE49-F238E27FC236}">
                <a16:creationId xmlns:a16="http://schemas.microsoft.com/office/drawing/2014/main" id="{AEF0462C-0C7B-439A-B736-0E52B195C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6471" y="2801045"/>
            <a:ext cx="125858" cy="125858"/>
          </a:xfrm>
          <a:prstGeom prst="rect">
            <a:avLst/>
          </a:prstGeom>
        </p:spPr>
      </p:pic>
      <p:pic>
        <p:nvPicPr>
          <p:cNvPr id="269" name="Graphic 268" descr="Home">
            <a:extLst>
              <a:ext uri="{FF2B5EF4-FFF2-40B4-BE49-F238E27FC236}">
                <a16:creationId xmlns:a16="http://schemas.microsoft.com/office/drawing/2014/main" id="{61460168-1E54-4C59-973A-181FF8025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3819" y="2827578"/>
            <a:ext cx="125858" cy="125858"/>
          </a:xfrm>
          <a:prstGeom prst="rect">
            <a:avLst/>
          </a:prstGeom>
        </p:spPr>
      </p:pic>
      <p:pic>
        <p:nvPicPr>
          <p:cNvPr id="270" name="Graphic 269" descr="Home">
            <a:extLst>
              <a:ext uri="{FF2B5EF4-FFF2-40B4-BE49-F238E27FC236}">
                <a16:creationId xmlns:a16="http://schemas.microsoft.com/office/drawing/2014/main" id="{E708D943-A9CC-4C4E-976A-BA10E1773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46862" y="2226193"/>
            <a:ext cx="125858" cy="125858"/>
          </a:xfrm>
          <a:prstGeom prst="rect">
            <a:avLst/>
          </a:prstGeom>
        </p:spPr>
      </p:pic>
      <p:pic>
        <p:nvPicPr>
          <p:cNvPr id="271" name="Graphic 270" descr="Home">
            <a:extLst>
              <a:ext uri="{FF2B5EF4-FFF2-40B4-BE49-F238E27FC236}">
                <a16:creationId xmlns:a16="http://schemas.microsoft.com/office/drawing/2014/main" id="{8890B95D-BAAD-4EB8-8F5C-BC8E332CA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9986" y="1919793"/>
            <a:ext cx="125858" cy="125858"/>
          </a:xfrm>
          <a:prstGeom prst="rect">
            <a:avLst/>
          </a:prstGeom>
        </p:spPr>
      </p:pic>
      <p:pic>
        <p:nvPicPr>
          <p:cNvPr id="272" name="Graphic 271" descr="Home">
            <a:extLst>
              <a:ext uri="{FF2B5EF4-FFF2-40B4-BE49-F238E27FC236}">
                <a16:creationId xmlns:a16="http://schemas.microsoft.com/office/drawing/2014/main" id="{EBCA3AEA-89C6-4B48-A611-54184F6CD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7266" y="5512734"/>
            <a:ext cx="125858" cy="125858"/>
          </a:xfrm>
          <a:prstGeom prst="rect">
            <a:avLst/>
          </a:prstGeom>
        </p:spPr>
      </p:pic>
      <p:pic>
        <p:nvPicPr>
          <p:cNvPr id="273" name="Graphic 272" descr="Home">
            <a:extLst>
              <a:ext uri="{FF2B5EF4-FFF2-40B4-BE49-F238E27FC236}">
                <a16:creationId xmlns:a16="http://schemas.microsoft.com/office/drawing/2014/main" id="{D5007E8F-2C3D-4963-910C-E1EE596F2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7713" y="5881180"/>
            <a:ext cx="125858" cy="125858"/>
          </a:xfrm>
          <a:prstGeom prst="rect">
            <a:avLst/>
          </a:prstGeom>
        </p:spPr>
      </p:pic>
      <p:pic>
        <p:nvPicPr>
          <p:cNvPr id="274" name="Graphic 273" descr="Home">
            <a:extLst>
              <a:ext uri="{FF2B5EF4-FFF2-40B4-BE49-F238E27FC236}">
                <a16:creationId xmlns:a16="http://schemas.microsoft.com/office/drawing/2014/main" id="{672FE0B1-4D53-40F2-892C-B439722B6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1561" y="5826242"/>
            <a:ext cx="125858" cy="125858"/>
          </a:xfrm>
          <a:prstGeom prst="rect">
            <a:avLst/>
          </a:prstGeom>
        </p:spPr>
      </p:pic>
      <p:pic>
        <p:nvPicPr>
          <p:cNvPr id="275" name="Graphic 274" descr="Home">
            <a:extLst>
              <a:ext uri="{FF2B5EF4-FFF2-40B4-BE49-F238E27FC236}">
                <a16:creationId xmlns:a16="http://schemas.microsoft.com/office/drawing/2014/main" id="{D6C24213-3CA6-4569-8645-9000AD97A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8159" y="4946989"/>
            <a:ext cx="125858" cy="125858"/>
          </a:xfrm>
          <a:prstGeom prst="rect">
            <a:avLst/>
          </a:prstGeom>
        </p:spPr>
      </p:pic>
      <p:pic>
        <p:nvPicPr>
          <p:cNvPr id="276" name="Graphic 275" descr="Home">
            <a:extLst>
              <a:ext uri="{FF2B5EF4-FFF2-40B4-BE49-F238E27FC236}">
                <a16:creationId xmlns:a16="http://schemas.microsoft.com/office/drawing/2014/main" id="{350DB2CE-007A-42E8-8AEE-0BF0C4CF3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9483" y="3147026"/>
            <a:ext cx="125858" cy="125858"/>
          </a:xfrm>
          <a:prstGeom prst="rect">
            <a:avLst/>
          </a:prstGeom>
        </p:spPr>
      </p:pic>
      <p:pic>
        <p:nvPicPr>
          <p:cNvPr id="277" name="Graphic 276" descr="Home">
            <a:extLst>
              <a:ext uri="{FF2B5EF4-FFF2-40B4-BE49-F238E27FC236}">
                <a16:creationId xmlns:a16="http://schemas.microsoft.com/office/drawing/2014/main" id="{42FEFA38-940C-45DE-B7D4-A43E528D3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3850" y="3256893"/>
            <a:ext cx="125858" cy="125858"/>
          </a:xfrm>
          <a:prstGeom prst="rect">
            <a:avLst/>
          </a:prstGeom>
        </p:spPr>
      </p:pic>
      <p:pic>
        <p:nvPicPr>
          <p:cNvPr id="278" name="Graphic 277" descr="Home">
            <a:extLst>
              <a:ext uri="{FF2B5EF4-FFF2-40B4-BE49-F238E27FC236}">
                <a16:creationId xmlns:a16="http://schemas.microsoft.com/office/drawing/2014/main" id="{6D88CAEE-29BB-49E4-AEF0-1D6214AA8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50932" y="2110315"/>
            <a:ext cx="125858" cy="125858"/>
          </a:xfrm>
          <a:prstGeom prst="rect">
            <a:avLst/>
          </a:prstGeom>
        </p:spPr>
      </p:pic>
      <p:pic>
        <p:nvPicPr>
          <p:cNvPr id="279" name="Graphic 278" descr="Home">
            <a:extLst>
              <a:ext uri="{FF2B5EF4-FFF2-40B4-BE49-F238E27FC236}">
                <a16:creationId xmlns:a16="http://schemas.microsoft.com/office/drawing/2014/main" id="{0038A5BF-03D7-41BE-9B35-1AC9849AD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5897" y="2247450"/>
            <a:ext cx="125858" cy="125858"/>
          </a:xfrm>
          <a:prstGeom prst="rect">
            <a:avLst/>
          </a:prstGeom>
        </p:spPr>
      </p:pic>
      <p:pic>
        <p:nvPicPr>
          <p:cNvPr id="280" name="Graphic 279" descr="Home">
            <a:extLst>
              <a:ext uri="{FF2B5EF4-FFF2-40B4-BE49-F238E27FC236}">
                <a16:creationId xmlns:a16="http://schemas.microsoft.com/office/drawing/2014/main" id="{62967B14-777E-4431-8C81-4CFA1CC87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6532" y="1305290"/>
            <a:ext cx="125858" cy="125858"/>
          </a:xfrm>
          <a:prstGeom prst="rect">
            <a:avLst/>
          </a:prstGeom>
        </p:spPr>
      </p:pic>
      <p:pic>
        <p:nvPicPr>
          <p:cNvPr id="281" name="Graphic 280" descr="Home">
            <a:extLst>
              <a:ext uri="{FF2B5EF4-FFF2-40B4-BE49-F238E27FC236}">
                <a16:creationId xmlns:a16="http://schemas.microsoft.com/office/drawing/2014/main" id="{CFED18EA-C5E9-4E85-8CED-F3E9C617C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4098" y="1156188"/>
            <a:ext cx="125858" cy="125858"/>
          </a:xfrm>
          <a:prstGeom prst="rect">
            <a:avLst/>
          </a:prstGeom>
        </p:spPr>
      </p:pic>
      <p:pic>
        <p:nvPicPr>
          <p:cNvPr id="282" name="Graphic 281" descr="Home">
            <a:extLst>
              <a:ext uri="{FF2B5EF4-FFF2-40B4-BE49-F238E27FC236}">
                <a16:creationId xmlns:a16="http://schemas.microsoft.com/office/drawing/2014/main" id="{C30474C1-820A-43DB-95FD-8B475C1D7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982" y="987969"/>
            <a:ext cx="125858" cy="125858"/>
          </a:xfrm>
          <a:prstGeom prst="rect">
            <a:avLst/>
          </a:prstGeom>
        </p:spPr>
      </p:pic>
      <p:pic>
        <p:nvPicPr>
          <p:cNvPr id="283" name="Graphic 282" descr="Home">
            <a:extLst>
              <a:ext uri="{FF2B5EF4-FFF2-40B4-BE49-F238E27FC236}">
                <a16:creationId xmlns:a16="http://schemas.microsoft.com/office/drawing/2014/main" id="{3BE164A9-8939-494D-9BE7-A3814FD54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7693" y="4152212"/>
            <a:ext cx="125858" cy="125858"/>
          </a:xfrm>
          <a:prstGeom prst="rect">
            <a:avLst/>
          </a:prstGeom>
        </p:spPr>
      </p:pic>
      <p:pic>
        <p:nvPicPr>
          <p:cNvPr id="284" name="Graphic 283" descr="Home">
            <a:extLst>
              <a:ext uri="{FF2B5EF4-FFF2-40B4-BE49-F238E27FC236}">
                <a16:creationId xmlns:a16="http://schemas.microsoft.com/office/drawing/2014/main" id="{3876009D-DB50-426E-A1AE-252C84EDB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7182" y="5335762"/>
            <a:ext cx="125858" cy="125858"/>
          </a:xfrm>
          <a:prstGeom prst="rect">
            <a:avLst/>
          </a:prstGeom>
        </p:spPr>
      </p:pic>
      <p:pic>
        <p:nvPicPr>
          <p:cNvPr id="285" name="Graphic 284" descr="Home">
            <a:extLst>
              <a:ext uri="{FF2B5EF4-FFF2-40B4-BE49-F238E27FC236}">
                <a16:creationId xmlns:a16="http://schemas.microsoft.com/office/drawing/2014/main" id="{11827A57-EF61-4F6B-B35E-296DA9B7D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3972" y="3787852"/>
            <a:ext cx="125858" cy="125858"/>
          </a:xfrm>
          <a:prstGeom prst="rect">
            <a:avLst/>
          </a:prstGeom>
        </p:spPr>
      </p:pic>
      <p:pic>
        <p:nvPicPr>
          <p:cNvPr id="286" name="Graphic 285" descr="Home">
            <a:extLst>
              <a:ext uri="{FF2B5EF4-FFF2-40B4-BE49-F238E27FC236}">
                <a16:creationId xmlns:a16="http://schemas.microsoft.com/office/drawing/2014/main" id="{AA291AC0-7D33-46E5-AE9B-D04E0750A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7535" y="5852667"/>
            <a:ext cx="125858" cy="125858"/>
          </a:xfrm>
          <a:prstGeom prst="rect">
            <a:avLst/>
          </a:prstGeom>
        </p:spPr>
      </p:pic>
      <p:pic>
        <p:nvPicPr>
          <p:cNvPr id="287" name="Graphic 286" descr="Home">
            <a:extLst>
              <a:ext uri="{FF2B5EF4-FFF2-40B4-BE49-F238E27FC236}">
                <a16:creationId xmlns:a16="http://schemas.microsoft.com/office/drawing/2014/main" id="{D37F00AB-3726-4F75-B9D8-B9ADB077D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0051" y="1050898"/>
            <a:ext cx="125858" cy="125858"/>
          </a:xfrm>
          <a:prstGeom prst="rect">
            <a:avLst/>
          </a:prstGeom>
        </p:spPr>
      </p:pic>
      <p:pic>
        <p:nvPicPr>
          <p:cNvPr id="288" name="Graphic 287" descr="Home">
            <a:extLst>
              <a:ext uri="{FF2B5EF4-FFF2-40B4-BE49-F238E27FC236}">
                <a16:creationId xmlns:a16="http://schemas.microsoft.com/office/drawing/2014/main" id="{D523E7B9-2076-4D5D-A074-5158E6C6A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2891" y="1148941"/>
            <a:ext cx="125858" cy="125858"/>
          </a:xfrm>
          <a:prstGeom prst="rect">
            <a:avLst/>
          </a:prstGeom>
        </p:spPr>
      </p:pic>
      <p:pic>
        <p:nvPicPr>
          <p:cNvPr id="289" name="Graphic 288" descr="Home">
            <a:extLst>
              <a:ext uri="{FF2B5EF4-FFF2-40B4-BE49-F238E27FC236}">
                <a16:creationId xmlns:a16="http://schemas.microsoft.com/office/drawing/2014/main" id="{A6D33D7F-2969-4EA0-8898-32A31F08B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4098" y="772397"/>
            <a:ext cx="125858" cy="125858"/>
          </a:xfrm>
          <a:prstGeom prst="rect">
            <a:avLst/>
          </a:prstGeom>
        </p:spPr>
      </p:pic>
      <p:pic>
        <p:nvPicPr>
          <p:cNvPr id="290" name="Graphic 289" descr="Home">
            <a:extLst>
              <a:ext uri="{FF2B5EF4-FFF2-40B4-BE49-F238E27FC236}">
                <a16:creationId xmlns:a16="http://schemas.microsoft.com/office/drawing/2014/main" id="{18B15E28-7DA2-40EA-B106-C2EB15CF1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4119" y="5593146"/>
            <a:ext cx="125858" cy="125858"/>
          </a:xfrm>
          <a:prstGeom prst="rect">
            <a:avLst/>
          </a:prstGeom>
        </p:spPr>
      </p:pic>
      <p:pic>
        <p:nvPicPr>
          <p:cNvPr id="291" name="Graphic 290" descr="Home">
            <a:extLst>
              <a:ext uri="{FF2B5EF4-FFF2-40B4-BE49-F238E27FC236}">
                <a16:creationId xmlns:a16="http://schemas.microsoft.com/office/drawing/2014/main" id="{FA1B8219-23A3-4EDD-8501-4271C62B6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4783" y="5757273"/>
            <a:ext cx="125858" cy="125858"/>
          </a:xfrm>
          <a:prstGeom prst="rect">
            <a:avLst/>
          </a:prstGeom>
        </p:spPr>
      </p:pic>
      <p:pic>
        <p:nvPicPr>
          <p:cNvPr id="292" name="Graphic 291" descr="Home">
            <a:extLst>
              <a:ext uri="{FF2B5EF4-FFF2-40B4-BE49-F238E27FC236}">
                <a16:creationId xmlns:a16="http://schemas.microsoft.com/office/drawing/2014/main" id="{7AC18348-3A80-494F-8D72-79C21A1F4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9754" y="5798692"/>
            <a:ext cx="125858" cy="125858"/>
          </a:xfrm>
          <a:prstGeom prst="rect">
            <a:avLst/>
          </a:prstGeom>
        </p:spPr>
      </p:pic>
      <p:pic>
        <p:nvPicPr>
          <p:cNvPr id="293" name="Graphic 292" descr="Home">
            <a:extLst>
              <a:ext uri="{FF2B5EF4-FFF2-40B4-BE49-F238E27FC236}">
                <a16:creationId xmlns:a16="http://schemas.microsoft.com/office/drawing/2014/main" id="{C1B57FFB-7124-4384-8CC5-3CAEBED54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980" y="4381437"/>
            <a:ext cx="125858" cy="125858"/>
          </a:xfrm>
          <a:prstGeom prst="rect">
            <a:avLst/>
          </a:prstGeom>
        </p:spPr>
      </p:pic>
      <p:pic>
        <p:nvPicPr>
          <p:cNvPr id="294" name="Graphic 293" descr="Home">
            <a:extLst>
              <a:ext uri="{FF2B5EF4-FFF2-40B4-BE49-F238E27FC236}">
                <a16:creationId xmlns:a16="http://schemas.microsoft.com/office/drawing/2014/main" id="{D65B68C5-F340-4D0B-9F3E-C56146A6C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5469" y="4258800"/>
            <a:ext cx="125858" cy="125858"/>
          </a:xfrm>
          <a:prstGeom prst="rect">
            <a:avLst/>
          </a:prstGeom>
        </p:spPr>
      </p:pic>
      <p:pic>
        <p:nvPicPr>
          <p:cNvPr id="295" name="Graphic 294" descr="Home">
            <a:extLst>
              <a:ext uri="{FF2B5EF4-FFF2-40B4-BE49-F238E27FC236}">
                <a16:creationId xmlns:a16="http://schemas.microsoft.com/office/drawing/2014/main" id="{B0E5B0E5-CA84-462B-BF4D-BBCC4E621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5270" y="4130748"/>
            <a:ext cx="125858" cy="125858"/>
          </a:xfrm>
          <a:prstGeom prst="rect">
            <a:avLst/>
          </a:prstGeom>
        </p:spPr>
      </p:pic>
      <p:pic>
        <p:nvPicPr>
          <p:cNvPr id="296" name="Graphic 295" descr="Home">
            <a:extLst>
              <a:ext uri="{FF2B5EF4-FFF2-40B4-BE49-F238E27FC236}">
                <a16:creationId xmlns:a16="http://schemas.microsoft.com/office/drawing/2014/main" id="{073ABB83-09DF-4A69-9A86-B16FBE8D1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9312" y="4054187"/>
            <a:ext cx="125858" cy="125858"/>
          </a:xfrm>
          <a:prstGeom prst="rect">
            <a:avLst/>
          </a:prstGeom>
        </p:spPr>
      </p:pic>
      <p:pic>
        <p:nvPicPr>
          <p:cNvPr id="297" name="Graphic 296" descr="Home">
            <a:extLst>
              <a:ext uri="{FF2B5EF4-FFF2-40B4-BE49-F238E27FC236}">
                <a16:creationId xmlns:a16="http://schemas.microsoft.com/office/drawing/2014/main" id="{51161B21-CA2F-4532-8794-7396C8930A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0642" y="3645569"/>
            <a:ext cx="125858" cy="125858"/>
          </a:xfrm>
          <a:prstGeom prst="rect">
            <a:avLst/>
          </a:prstGeom>
        </p:spPr>
      </p:pic>
      <p:pic>
        <p:nvPicPr>
          <p:cNvPr id="298" name="Graphic 297" descr="Home">
            <a:extLst>
              <a:ext uri="{FF2B5EF4-FFF2-40B4-BE49-F238E27FC236}">
                <a16:creationId xmlns:a16="http://schemas.microsoft.com/office/drawing/2014/main" id="{5AAF895D-6551-4925-BEE9-135613684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2246" y="3470175"/>
            <a:ext cx="125858" cy="125858"/>
          </a:xfrm>
          <a:prstGeom prst="rect">
            <a:avLst/>
          </a:prstGeom>
        </p:spPr>
      </p:pic>
      <p:pic>
        <p:nvPicPr>
          <p:cNvPr id="299" name="Graphic 298" descr="Home">
            <a:extLst>
              <a:ext uri="{FF2B5EF4-FFF2-40B4-BE49-F238E27FC236}">
                <a16:creationId xmlns:a16="http://schemas.microsoft.com/office/drawing/2014/main" id="{E170E3BA-DA8D-4862-90EB-2473C78011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25855" y="2085052"/>
            <a:ext cx="125858" cy="125858"/>
          </a:xfrm>
          <a:prstGeom prst="rect">
            <a:avLst/>
          </a:prstGeom>
        </p:spPr>
      </p:pic>
      <p:pic>
        <p:nvPicPr>
          <p:cNvPr id="300" name="Graphic 299" descr="Home">
            <a:extLst>
              <a:ext uri="{FF2B5EF4-FFF2-40B4-BE49-F238E27FC236}">
                <a16:creationId xmlns:a16="http://schemas.microsoft.com/office/drawing/2014/main" id="{E8453EDE-62DF-4E12-AC2D-50BEF33701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0709" y="2762417"/>
            <a:ext cx="125858" cy="125858"/>
          </a:xfrm>
          <a:prstGeom prst="rect">
            <a:avLst/>
          </a:prstGeom>
        </p:spPr>
      </p:pic>
      <p:pic>
        <p:nvPicPr>
          <p:cNvPr id="301" name="Graphic 300" descr="Home">
            <a:extLst>
              <a:ext uri="{FF2B5EF4-FFF2-40B4-BE49-F238E27FC236}">
                <a16:creationId xmlns:a16="http://schemas.microsoft.com/office/drawing/2014/main" id="{C21C3EED-EE81-436D-9584-3F219D7FC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2301" y="3982153"/>
            <a:ext cx="125858" cy="125858"/>
          </a:xfrm>
          <a:prstGeom prst="rect">
            <a:avLst/>
          </a:prstGeom>
        </p:spPr>
      </p:pic>
      <p:pic>
        <p:nvPicPr>
          <p:cNvPr id="302" name="Graphic 301" descr="Home">
            <a:extLst>
              <a:ext uri="{FF2B5EF4-FFF2-40B4-BE49-F238E27FC236}">
                <a16:creationId xmlns:a16="http://schemas.microsoft.com/office/drawing/2014/main" id="{CEF959DE-3A4A-4674-85C9-057B9FE5CB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3903" y="4643883"/>
            <a:ext cx="125858" cy="125858"/>
          </a:xfrm>
          <a:prstGeom prst="rect">
            <a:avLst/>
          </a:prstGeom>
        </p:spPr>
      </p:pic>
      <p:pic>
        <p:nvPicPr>
          <p:cNvPr id="303" name="Graphic 302" descr="Home">
            <a:extLst>
              <a:ext uri="{FF2B5EF4-FFF2-40B4-BE49-F238E27FC236}">
                <a16:creationId xmlns:a16="http://schemas.microsoft.com/office/drawing/2014/main" id="{17B31403-49AD-4BB1-B048-BAF3D3DD6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8758" y="789352"/>
            <a:ext cx="125858" cy="125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259F24-DD9D-4B30-818E-A000FE659563}"/>
              </a:ext>
            </a:extLst>
          </p:cNvPr>
          <p:cNvSpPr txBox="1"/>
          <p:nvPr/>
        </p:nvSpPr>
        <p:spPr>
          <a:xfrm>
            <a:off x="751114" y="3670320"/>
            <a:ext cx="2109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Single Family Home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Accessory Apt</a:t>
            </a:r>
          </a:p>
          <a:p>
            <a:r>
              <a:rPr lang="en-US" dirty="0" err="1">
                <a:highlight>
                  <a:srgbClr val="00FFFF"/>
                </a:highlight>
              </a:rPr>
              <a:t>Apts</a:t>
            </a:r>
            <a:r>
              <a:rPr lang="en-US" dirty="0">
                <a:highlight>
                  <a:srgbClr val="00FFFF"/>
                </a:highlight>
              </a:rPr>
              <a:t>/other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7826A-F850-4E6C-8A88-E098A39138D6}"/>
              </a:ext>
            </a:extLst>
          </p:cNvPr>
          <p:cNvSpPr txBox="1"/>
          <p:nvPr/>
        </p:nvSpPr>
        <p:spPr>
          <a:xfrm>
            <a:off x="7061955" y="710115"/>
            <a:ext cx="146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Housing</a:t>
            </a:r>
          </a:p>
          <a:p>
            <a:r>
              <a:rPr lang="en-US" dirty="0"/>
              <a:t>1989-2008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62A58855-D494-4B7B-BC38-506885E353F6}"/>
              </a:ext>
            </a:extLst>
          </p:cNvPr>
          <p:cNvSpPr txBox="1"/>
          <p:nvPr/>
        </p:nvSpPr>
        <p:spPr>
          <a:xfrm>
            <a:off x="6461694" y="6154199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Land Use Office</a:t>
            </a:r>
          </a:p>
        </p:txBody>
      </p:sp>
    </p:spTree>
    <p:extLst>
      <p:ext uri="{BB962C8B-B14F-4D97-AF65-F5344CB8AC3E}">
        <p14:creationId xmlns:p14="http://schemas.microsoft.com/office/powerpoint/2010/main" val="15075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0143-3B2B-424D-ABD3-2CBD814A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Housing Data – 2009 to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6711-6020-4657-BDA1-7C2912AD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079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77 New Housing Units Created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51 - Single Family Homes</a:t>
            </a:r>
          </a:p>
          <a:p>
            <a:pPr lvl="2"/>
            <a:r>
              <a:rPr lang="en-US" dirty="0"/>
              <a:t>Median Size – 3000 </a:t>
            </a:r>
            <a:r>
              <a:rPr lang="en-US" dirty="0" err="1"/>
              <a:t>sq</a:t>
            </a:r>
            <a:r>
              <a:rPr lang="en-US" dirty="0"/>
              <a:t> ft</a:t>
            </a:r>
          </a:p>
          <a:p>
            <a:pPr lvl="2"/>
            <a:r>
              <a:rPr lang="en-US" dirty="0"/>
              <a:t>Median Lot Size – 7 acres</a:t>
            </a:r>
          </a:p>
          <a:p>
            <a:r>
              <a:rPr lang="en-US" dirty="0"/>
              <a:t>24 - Accessory </a:t>
            </a:r>
            <a:r>
              <a:rPr lang="en-US" dirty="0" err="1"/>
              <a:t>Apts</a:t>
            </a:r>
            <a:r>
              <a:rPr lang="en-US" dirty="0"/>
              <a:t> (attached &amp; detached)</a:t>
            </a:r>
          </a:p>
          <a:p>
            <a:r>
              <a:rPr lang="en-US" dirty="0"/>
              <a:t>  2 - Apartments</a:t>
            </a:r>
          </a:p>
          <a:p>
            <a:r>
              <a:rPr lang="en-US" dirty="0"/>
              <a:t>  0 - 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26609-2332-4D82-9D9A-95998E10095A}"/>
              </a:ext>
            </a:extLst>
          </p:cNvPr>
          <p:cNvSpPr txBox="1"/>
          <p:nvPr/>
        </p:nvSpPr>
        <p:spPr>
          <a:xfrm>
            <a:off x="3326526" y="6030999"/>
            <a:ext cx="24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Land Use Office</a:t>
            </a:r>
          </a:p>
        </p:txBody>
      </p:sp>
    </p:spTree>
    <p:extLst>
      <p:ext uri="{BB962C8B-B14F-4D97-AF65-F5344CB8AC3E}">
        <p14:creationId xmlns:p14="http://schemas.microsoft.com/office/powerpoint/2010/main" val="234403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CD91-FA51-4A0C-9554-D6AFB212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4791"/>
          </a:xfrm>
        </p:spPr>
        <p:txBody>
          <a:bodyPr>
            <a:normAutofit/>
          </a:bodyPr>
          <a:lstStyle/>
          <a:p>
            <a:r>
              <a:rPr lang="en-US" sz="3200" dirty="0"/>
              <a:t>Washington CT - </a:t>
            </a:r>
            <a:r>
              <a:rPr lang="en-US" sz="3200" dirty="0">
                <a:solidFill>
                  <a:schemeClr val="tx2"/>
                </a:solidFill>
              </a:rPr>
              <a:t>Population</a:t>
            </a:r>
            <a:r>
              <a:rPr lang="en-US" sz="3200" dirty="0"/>
              <a:t> vs </a:t>
            </a:r>
            <a:r>
              <a:rPr lang="en-US" sz="3200" dirty="0">
                <a:solidFill>
                  <a:srgbClr val="C00000"/>
                </a:solidFill>
              </a:rPr>
              <a:t>Housing Units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/>
              <a:t>Projection to 2040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C8CA59-7EB3-4C24-ACCE-EC888D3A7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435721"/>
              </p:ext>
            </p:extLst>
          </p:nvPr>
        </p:nvGraphicFramePr>
        <p:xfrm>
          <a:off x="457200" y="1747157"/>
          <a:ext cx="8229600" cy="378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0241BD-6427-4E21-8B77-3367A8F89AA9}"/>
              </a:ext>
            </a:extLst>
          </p:cNvPr>
          <p:cNvSpPr txBox="1"/>
          <p:nvPr/>
        </p:nvSpPr>
        <p:spPr>
          <a:xfrm>
            <a:off x="3130589" y="5680658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CT State Data Center</a:t>
            </a:r>
          </a:p>
        </p:txBody>
      </p:sp>
    </p:spTree>
    <p:extLst>
      <p:ext uri="{BB962C8B-B14F-4D97-AF65-F5344CB8AC3E}">
        <p14:creationId xmlns:p14="http://schemas.microsoft.com/office/powerpoint/2010/main" val="100709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F1FBC-52AA-47AA-8D38-73BE1CD86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7180" t="14719" r="15210" b="45240"/>
          <a:stretch/>
        </p:blipFill>
        <p:spPr>
          <a:xfrm>
            <a:off x="1029292" y="2042486"/>
            <a:ext cx="7085416" cy="4196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4658-86A2-4094-867C-B9472271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822" y="1744393"/>
            <a:ext cx="6724356" cy="437505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Washington’s new housing creation grew at a steady 16 units/</a:t>
            </a:r>
            <a:r>
              <a:rPr lang="en-US" sz="2400" dirty="0" err="1"/>
              <a:t>yr</a:t>
            </a:r>
            <a:r>
              <a:rPr lang="en-US" sz="2400" dirty="0"/>
              <a:t> before “the crash”. Since then, the rate of growth has more than halved.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400" dirty="0"/>
              <a:t>New single-family homes in Washington are becoming ever larger and are being located on ever larger lots.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400" dirty="0"/>
              <a:t>New housing in Washington is almost exclusively located on or near our farmland and forestland.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400" dirty="0"/>
              <a:t>If current trends persist, Washington may have more housing units than people by 2040.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2A5EC-A076-447C-80B8-2EAE34C4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Washington CT Housing: </a:t>
            </a:r>
            <a:br>
              <a:rPr lang="en-US" sz="3200" dirty="0"/>
            </a:br>
            <a:r>
              <a:rPr lang="en-US" sz="3200" dirty="0"/>
              <a:t>Hot Takes &amp; Best Guesses</a:t>
            </a:r>
          </a:p>
        </p:txBody>
      </p:sp>
    </p:spTree>
    <p:extLst>
      <p:ext uri="{BB962C8B-B14F-4D97-AF65-F5344CB8AC3E}">
        <p14:creationId xmlns:p14="http://schemas.microsoft.com/office/powerpoint/2010/main" val="254936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25533</TotalTime>
  <Words>528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Washington by the Numbers</vt:lpstr>
      <vt:lpstr>PART THREE: HOUSING &amp; LAND USE</vt:lpstr>
      <vt:lpstr>Quick Hit – Number of Housing Units</vt:lpstr>
      <vt:lpstr>Local Housing Data – 1989 to 2008</vt:lpstr>
      <vt:lpstr>New Single-Family Homes – 1989 to 2008</vt:lpstr>
      <vt:lpstr>PowerPoint Presentation</vt:lpstr>
      <vt:lpstr>Local Housing Data – 2009 to 2018</vt:lpstr>
      <vt:lpstr>Washington CT - Population vs Housing Units Projection to 2040</vt:lpstr>
      <vt:lpstr>Washington CT Housing:  Hot Takes &amp; Best Guesses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by the Numbers</dc:title>
  <dc:creator>Editor</dc:creator>
  <cp:lastModifiedBy>Jocelyn Ayer</cp:lastModifiedBy>
  <cp:revision>162</cp:revision>
  <dcterms:created xsi:type="dcterms:W3CDTF">2015-11-05T20:43:12Z</dcterms:created>
  <dcterms:modified xsi:type="dcterms:W3CDTF">2020-09-15T20:08:05Z</dcterms:modified>
</cp:coreProperties>
</file>